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9" r:id="rId4"/>
    <p:sldId id="270" r:id="rId5"/>
    <p:sldId id="271" r:id="rId6"/>
    <p:sldId id="272"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 id="292" r:id="rId27"/>
    <p:sldId id="293" r:id="rId28"/>
    <p:sldId id="294" r:id="rId29"/>
    <p:sldId id="295" r:id="rId30"/>
    <p:sldId id="268" r:id="rId31"/>
  </p:sldIdLst>
  <p:sldSz cx="6858000" cy="9906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3120">
          <p15:clr>
            <a:srgbClr val="A4A3A4"/>
          </p15:clr>
        </p15:guide>
        <p15:guide id="4"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FF0066"/>
    <a:srgbClr val="FF0000"/>
    <a:srgbClr val="FFCC00"/>
    <a:srgbClr val="CC00FF"/>
    <a:srgbClr val="00FF00"/>
    <a:srgbClr val="00CC99"/>
    <a:srgbClr val="2E75B6"/>
    <a:srgbClr val="008080"/>
    <a:srgbClr val="BD6F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8" d="100"/>
          <a:sy n="78" d="100"/>
        </p:scale>
        <p:origin x="3084" y="96"/>
      </p:cViewPr>
      <p:guideLst>
        <p:guide orient="horz" pos="2160"/>
        <p:guide pos="3840"/>
        <p:guide orient="horz" pos="312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5657B-0AFE-47AC-AAF9-229140F6D447}"/>
              </a:ext>
            </a:extLst>
          </p:cNvPr>
          <p:cNvSpPr>
            <a:spLocks noGrp="1"/>
          </p:cNvSpPr>
          <p:nvPr>
            <p:ph type="ctrTitle"/>
          </p:nvPr>
        </p:nvSpPr>
        <p:spPr>
          <a:xfrm>
            <a:off x="857250" y="1621191"/>
            <a:ext cx="5143500" cy="3448755"/>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CB5BF40-0159-4E33-8989-C7012249D679}"/>
              </a:ext>
            </a:extLst>
          </p:cNvPr>
          <p:cNvSpPr>
            <a:spLocks noGrp="1"/>
          </p:cNvSpPr>
          <p:nvPr>
            <p:ph type="subTitle" idx="1"/>
          </p:nvPr>
        </p:nvSpPr>
        <p:spPr>
          <a:xfrm>
            <a:off x="857250" y="5202944"/>
            <a:ext cx="5143500" cy="239165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2A2AA90-A079-4F81-9A1E-2DCE165DEACF}"/>
              </a:ext>
            </a:extLst>
          </p:cNvPr>
          <p:cNvSpPr>
            <a:spLocks noGrp="1"/>
          </p:cNvSpPr>
          <p:nvPr>
            <p:ph type="dt" sz="half" idx="10"/>
          </p:nvPr>
        </p:nvSpPr>
        <p:spPr/>
        <p:txBody>
          <a:bodyPr/>
          <a:lstStyle/>
          <a:p>
            <a:fld id="{B7C128EC-663C-4D57-BF43-C3C8410B93CC}" type="datetimeFigureOut">
              <a:rPr lang="en-US" smtClean="0"/>
              <a:t>5/28/2021</a:t>
            </a:fld>
            <a:endParaRPr lang="en-US"/>
          </a:p>
        </p:txBody>
      </p:sp>
      <p:sp>
        <p:nvSpPr>
          <p:cNvPr id="5" name="Footer Placeholder 4">
            <a:extLst>
              <a:ext uri="{FF2B5EF4-FFF2-40B4-BE49-F238E27FC236}">
                <a16:creationId xmlns:a16="http://schemas.microsoft.com/office/drawing/2014/main" id="{E49D64E2-4EA2-4B97-AAD0-318FEAF4D9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04D4B6-0290-4207-96E0-CEB4633EA0D1}"/>
              </a:ext>
            </a:extLst>
          </p:cNvPr>
          <p:cNvSpPr>
            <a:spLocks noGrp="1"/>
          </p:cNvSpPr>
          <p:nvPr>
            <p:ph type="sldNum" sz="quarter" idx="12"/>
          </p:nvPr>
        </p:nvSpPr>
        <p:spPr/>
        <p:txBody>
          <a:bodyPr/>
          <a:lstStyle/>
          <a:p>
            <a:fld id="{AF7A9EB7-EBC7-41E7-8EB9-A4BF9B0E1106}" type="slidenum">
              <a:rPr lang="en-US" smtClean="0"/>
              <a:t>‹#›</a:t>
            </a:fld>
            <a:endParaRPr lang="en-US"/>
          </a:p>
        </p:txBody>
      </p:sp>
    </p:spTree>
    <p:extLst>
      <p:ext uri="{BB962C8B-B14F-4D97-AF65-F5344CB8AC3E}">
        <p14:creationId xmlns:p14="http://schemas.microsoft.com/office/powerpoint/2010/main" val="3149885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3FB76-AC2C-48EC-942E-32C7155B73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C045AF0-AB2A-4B82-940E-5EF4B7783A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775554-E24E-4254-8DD3-753B0FF9DD06}"/>
              </a:ext>
            </a:extLst>
          </p:cNvPr>
          <p:cNvSpPr>
            <a:spLocks noGrp="1"/>
          </p:cNvSpPr>
          <p:nvPr>
            <p:ph type="dt" sz="half" idx="10"/>
          </p:nvPr>
        </p:nvSpPr>
        <p:spPr/>
        <p:txBody>
          <a:bodyPr/>
          <a:lstStyle/>
          <a:p>
            <a:fld id="{B7C128EC-663C-4D57-BF43-C3C8410B93CC}" type="datetimeFigureOut">
              <a:rPr lang="en-US" smtClean="0"/>
              <a:t>5/28/2021</a:t>
            </a:fld>
            <a:endParaRPr lang="en-US"/>
          </a:p>
        </p:txBody>
      </p:sp>
      <p:sp>
        <p:nvSpPr>
          <p:cNvPr id="5" name="Footer Placeholder 4">
            <a:extLst>
              <a:ext uri="{FF2B5EF4-FFF2-40B4-BE49-F238E27FC236}">
                <a16:creationId xmlns:a16="http://schemas.microsoft.com/office/drawing/2014/main" id="{7701ACFA-D3FC-44F3-BBDD-7A274884F6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2CCBB4-10AE-4463-855F-8B71D3704229}"/>
              </a:ext>
            </a:extLst>
          </p:cNvPr>
          <p:cNvSpPr>
            <a:spLocks noGrp="1"/>
          </p:cNvSpPr>
          <p:nvPr>
            <p:ph type="sldNum" sz="quarter" idx="12"/>
          </p:nvPr>
        </p:nvSpPr>
        <p:spPr/>
        <p:txBody>
          <a:bodyPr/>
          <a:lstStyle/>
          <a:p>
            <a:fld id="{AF7A9EB7-EBC7-41E7-8EB9-A4BF9B0E1106}" type="slidenum">
              <a:rPr lang="en-US" smtClean="0"/>
              <a:t>‹#›</a:t>
            </a:fld>
            <a:endParaRPr lang="en-US"/>
          </a:p>
        </p:txBody>
      </p:sp>
    </p:spTree>
    <p:extLst>
      <p:ext uri="{BB962C8B-B14F-4D97-AF65-F5344CB8AC3E}">
        <p14:creationId xmlns:p14="http://schemas.microsoft.com/office/powerpoint/2010/main" val="1030104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A213E1-011B-4F3A-A3E5-C907BD4BA054}"/>
              </a:ext>
            </a:extLst>
          </p:cNvPr>
          <p:cNvSpPr>
            <a:spLocks noGrp="1"/>
          </p:cNvSpPr>
          <p:nvPr>
            <p:ph type="title" orient="vert"/>
          </p:nvPr>
        </p:nvSpPr>
        <p:spPr>
          <a:xfrm>
            <a:off x="4907756" y="527403"/>
            <a:ext cx="1478756" cy="839487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0AD08E5-51D0-4F66-9FEB-302A6515BC5F}"/>
              </a:ext>
            </a:extLst>
          </p:cNvPr>
          <p:cNvSpPr>
            <a:spLocks noGrp="1"/>
          </p:cNvSpPr>
          <p:nvPr>
            <p:ph type="body" orient="vert" idx="1"/>
          </p:nvPr>
        </p:nvSpPr>
        <p:spPr>
          <a:xfrm>
            <a:off x="471487"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E05A4A-5228-436D-A6E5-5AC0811591CD}"/>
              </a:ext>
            </a:extLst>
          </p:cNvPr>
          <p:cNvSpPr>
            <a:spLocks noGrp="1"/>
          </p:cNvSpPr>
          <p:nvPr>
            <p:ph type="dt" sz="half" idx="10"/>
          </p:nvPr>
        </p:nvSpPr>
        <p:spPr/>
        <p:txBody>
          <a:bodyPr/>
          <a:lstStyle/>
          <a:p>
            <a:fld id="{B7C128EC-663C-4D57-BF43-C3C8410B93CC}" type="datetimeFigureOut">
              <a:rPr lang="en-US" smtClean="0"/>
              <a:t>5/28/2021</a:t>
            </a:fld>
            <a:endParaRPr lang="en-US"/>
          </a:p>
        </p:txBody>
      </p:sp>
      <p:sp>
        <p:nvSpPr>
          <p:cNvPr id="5" name="Footer Placeholder 4">
            <a:extLst>
              <a:ext uri="{FF2B5EF4-FFF2-40B4-BE49-F238E27FC236}">
                <a16:creationId xmlns:a16="http://schemas.microsoft.com/office/drawing/2014/main" id="{2186F2D4-ED9F-4B04-AD4D-6A87F704FA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1F5DBA-3B2C-4394-9A11-FC945343D744}"/>
              </a:ext>
            </a:extLst>
          </p:cNvPr>
          <p:cNvSpPr>
            <a:spLocks noGrp="1"/>
          </p:cNvSpPr>
          <p:nvPr>
            <p:ph type="sldNum" sz="quarter" idx="12"/>
          </p:nvPr>
        </p:nvSpPr>
        <p:spPr/>
        <p:txBody>
          <a:bodyPr/>
          <a:lstStyle/>
          <a:p>
            <a:fld id="{AF7A9EB7-EBC7-41E7-8EB9-A4BF9B0E1106}" type="slidenum">
              <a:rPr lang="en-US" smtClean="0"/>
              <a:t>‹#›</a:t>
            </a:fld>
            <a:endParaRPr lang="en-US"/>
          </a:p>
        </p:txBody>
      </p:sp>
    </p:spTree>
    <p:extLst>
      <p:ext uri="{BB962C8B-B14F-4D97-AF65-F5344CB8AC3E}">
        <p14:creationId xmlns:p14="http://schemas.microsoft.com/office/powerpoint/2010/main" val="3346697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8A279-A8DE-4182-9031-2EC7BD0134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DE2094-DA34-4BB5-970B-710610E444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E58777-1E06-4E19-8BB2-FD7EA1765DEB}"/>
              </a:ext>
            </a:extLst>
          </p:cNvPr>
          <p:cNvSpPr>
            <a:spLocks noGrp="1"/>
          </p:cNvSpPr>
          <p:nvPr>
            <p:ph type="dt" sz="half" idx="10"/>
          </p:nvPr>
        </p:nvSpPr>
        <p:spPr/>
        <p:txBody>
          <a:bodyPr/>
          <a:lstStyle/>
          <a:p>
            <a:fld id="{B7C128EC-663C-4D57-BF43-C3C8410B93CC}" type="datetimeFigureOut">
              <a:rPr lang="en-US" smtClean="0"/>
              <a:t>5/28/2021</a:t>
            </a:fld>
            <a:endParaRPr lang="en-US"/>
          </a:p>
        </p:txBody>
      </p:sp>
      <p:sp>
        <p:nvSpPr>
          <p:cNvPr id="5" name="Footer Placeholder 4">
            <a:extLst>
              <a:ext uri="{FF2B5EF4-FFF2-40B4-BE49-F238E27FC236}">
                <a16:creationId xmlns:a16="http://schemas.microsoft.com/office/drawing/2014/main" id="{F5A06C8D-A7AF-43B4-A07B-7AC9622F80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963327-833D-4AE5-9B67-DCA86FA3BBFA}"/>
              </a:ext>
            </a:extLst>
          </p:cNvPr>
          <p:cNvSpPr>
            <a:spLocks noGrp="1"/>
          </p:cNvSpPr>
          <p:nvPr>
            <p:ph type="sldNum" sz="quarter" idx="12"/>
          </p:nvPr>
        </p:nvSpPr>
        <p:spPr/>
        <p:txBody>
          <a:bodyPr/>
          <a:lstStyle/>
          <a:p>
            <a:fld id="{AF7A9EB7-EBC7-41E7-8EB9-A4BF9B0E1106}" type="slidenum">
              <a:rPr lang="en-US" smtClean="0"/>
              <a:t>‹#›</a:t>
            </a:fld>
            <a:endParaRPr lang="en-US"/>
          </a:p>
        </p:txBody>
      </p:sp>
    </p:spTree>
    <p:extLst>
      <p:ext uri="{BB962C8B-B14F-4D97-AF65-F5344CB8AC3E}">
        <p14:creationId xmlns:p14="http://schemas.microsoft.com/office/powerpoint/2010/main" val="51834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269B0-3B94-42EE-8304-A669ECA41FF3}"/>
              </a:ext>
            </a:extLst>
          </p:cNvPr>
          <p:cNvSpPr>
            <a:spLocks noGrp="1"/>
          </p:cNvSpPr>
          <p:nvPr>
            <p:ph type="title"/>
          </p:nvPr>
        </p:nvSpPr>
        <p:spPr>
          <a:xfrm>
            <a:off x="467917" y="2469622"/>
            <a:ext cx="5915025" cy="4120620"/>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627B32F-D4A4-42DC-93B9-C6A9C0F9A750}"/>
              </a:ext>
            </a:extLst>
          </p:cNvPr>
          <p:cNvSpPr>
            <a:spLocks noGrp="1"/>
          </p:cNvSpPr>
          <p:nvPr>
            <p:ph type="body" idx="1"/>
          </p:nvPr>
        </p:nvSpPr>
        <p:spPr>
          <a:xfrm>
            <a:off x="467917" y="6629225"/>
            <a:ext cx="5915025" cy="216693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F2E79EE-31C9-486D-8BBB-DE992D9BC613}"/>
              </a:ext>
            </a:extLst>
          </p:cNvPr>
          <p:cNvSpPr>
            <a:spLocks noGrp="1"/>
          </p:cNvSpPr>
          <p:nvPr>
            <p:ph type="dt" sz="half" idx="10"/>
          </p:nvPr>
        </p:nvSpPr>
        <p:spPr/>
        <p:txBody>
          <a:bodyPr/>
          <a:lstStyle/>
          <a:p>
            <a:fld id="{B7C128EC-663C-4D57-BF43-C3C8410B93CC}" type="datetimeFigureOut">
              <a:rPr lang="en-US" smtClean="0"/>
              <a:t>5/28/2021</a:t>
            </a:fld>
            <a:endParaRPr lang="en-US"/>
          </a:p>
        </p:txBody>
      </p:sp>
      <p:sp>
        <p:nvSpPr>
          <p:cNvPr id="5" name="Footer Placeholder 4">
            <a:extLst>
              <a:ext uri="{FF2B5EF4-FFF2-40B4-BE49-F238E27FC236}">
                <a16:creationId xmlns:a16="http://schemas.microsoft.com/office/drawing/2014/main" id="{0CC74327-BC23-4EBB-AACF-7102D26DFD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CBED19-DDB0-4F0F-BA61-7CFCF50C5842}"/>
              </a:ext>
            </a:extLst>
          </p:cNvPr>
          <p:cNvSpPr>
            <a:spLocks noGrp="1"/>
          </p:cNvSpPr>
          <p:nvPr>
            <p:ph type="sldNum" sz="quarter" idx="12"/>
          </p:nvPr>
        </p:nvSpPr>
        <p:spPr/>
        <p:txBody>
          <a:bodyPr/>
          <a:lstStyle/>
          <a:p>
            <a:fld id="{AF7A9EB7-EBC7-41E7-8EB9-A4BF9B0E1106}" type="slidenum">
              <a:rPr lang="en-US" smtClean="0"/>
              <a:t>‹#›</a:t>
            </a:fld>
            <a:endParaRPr lang="en-US"/>
          </a:p>
        </p:txBody>
      </p:sp>
    </p:spTree>
    <p:extLst>
      <p:ext uri="{BB962C8B-B14F-4D97-AF65-F5344CB8AC3E}">
        <p14:creationId xmlns:p14="http://schemas.microsoft.com/office/powerpoint/2010/main" val="2762550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D6F56-3817-4570-8565-818C9C8B11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58E894-0108-477A-AE4C-C3DF676B73A6}"/>
              </a:ext>
            </a:extLst>
          </p:cNvPr>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2706C57-6A92-487E-A6AE-BD69D8F0D546}"/>
              </a:ext>
            </a:extLst>
          </p:cNvPr>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4A94CC6-F172-42E8-AFC0-944A89420B90}"/>
              </a:ext>
            </a:extLst>
          </p:cNvPr>
          <p:cNvSpPr>
            <a:spLocks noGrp="1"/>
          </p:cNvSpPr>
          <p:nvPr>
            <p:ph type="dt" sz="half" idx="10"/>
          </p:nvPr>
        </p:nvSpPr>
        <p:spPr/>
        <p:txBody>
          <a:bodyPr/>
          <a:lstStyle/>
          <a:p>
            <a:fld id="{B7C128EC-663C-4D57-BF43-C3C8410B93CC}" type="datetimeFigureOut">
              <a:rPr lang="en-US" smtClean="0"/>
              <a:t>5/28/2021</a:t>
            </a:fld>
            <a:endParaRPr lang="en-US"/>
          </a:p>
        </p:txBody>
      </p:sp>
      <p:sp>
        <p:nvSpPr>
          <p:cNvPr id="6" name="Footer Placeholder 5">
            <a:extLst>
              <a:ext uri="{FF2B5EF4-FFF2-40B4-BE49-F238E27FC236}">
                <a16:creationId xmlns:a16="http://schemas.microsoft.com/office/drawing/2014/main" id="{623F3D80-BFF3-49E1-9DA4-07356BA41C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EB19E3-EDFD-4CAA-B809-22E09F36C19D}"/>
              </a:ext>
            </a:extLst>
          </p:cNvPr>
          <p:cNvSpPr>
            <a:spLocks noGrp="1"/>
          </p:cNvSpPr>
          <p:nvPr>
            <p:ph type="sldNum" sz="quarter" idx="12"/>
          </p:nvPr>
        </p:nvSpPr>
        <p:spPr/>
        <p:txBody>
          <a:bodyPr/>
          <a:lstStyle/>
          <a:p>
            <a:fld id="{AF7A9EB7-EBC7-41E7-8EB9-A4BF9B0E1106}" type="slidenum">
              <a:rPr lang="en-US" smtClean="0"/>
              <a:t>‹#›</a:t>
            </a:fld>
            <a:endParaRPr lang="en-US"/>
          </a:p>
        </p:txBody>
      </p:sp>
    </p:spTree>
    <p:extLst>
      <p:ext uri="{BB962C8B-B14F-4D97-AF65-F5344CB8AC3E}">
        <p14:creationId xmlns:p14="http://schemas.microsoft.com/office/powerpoint/2010/main" val="3402950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E9327-AB10-41F8-B72A-51CE90EBBA9B}"/>
              </a:ext>
            </a:extLst>
          </p:cNvPr>
          <p:cNvSpPr>
            <a:spLocks noGrp="1"/>
          </p:cNvSpPr>
          <p:nvPr>
            <p:ph type="title"/>
          </p:nvPr>
        </p:nvSpPr>
        <p:spPr>
          <a:xfrm>
            <a:off x="472382" y="527403"/>
            <a:ext cx="5915025" cy="1914702"/>
          </a:xfrm>
        </p:spPr>
        <p:txBody>
          <a:bodyPr/>
          <a:lstStyle/>
          <a:p>
            <a:r>
              <a:rPr lang="en-US"/>
              <a:t>Click to edit Master title style</a:t>
            </a:r>
          </a:p>
        </p:txBody>
      </p:sp>
      <p:sp>
        <p:nvSpPr>
          <p:cNvPr id="3" name="Text Placeholder 2">
            <a:extLst>
              <a:ext uri="{FF2B5EF4-FFF2-40B4-BE49-F238E27FC236}">
                <a16:creationId xmlns:a16="http://schemas.microsoft.com/office/drawing/2014/main" id="{0A22F9CC-3AC9-4A17-9485-B45E47C4793D}"/>
              </a:ext>
            </a:extLst>
          </p:cNvPr>
          <p:cNvSpPr>
            <a:spLocks noGrp="1"/>
          </p:cNvSpPr>
          <p:nvPr>
            <p:ph type="body" idx="1"/>
          </p:nvPr>
        </p:nvSpPr>
        <p:spPr>
          <a:xfrm>
            <a:off x="472381" y="2428346"/>
            <a:ext cx="2901255" cy="11900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77B552B-FA56-457C-8F21-B1FBC7157DE3}"/>
              </a:ext>
            </a:extLst>
          </p:cNvPr>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F6A2EE1-D88E-4678-9865-3E8686990FDE}"/>
              </a:ext>
            </a:extLst>
          </p:cNvPr>
          <p:cNvSpPr>
            <a:spLocks noGrp="1"/>
          </p:cNvSpPr>
          <p:nvPr>
            <p:ph type="body" sz="quarter" idx="3"/>
          </p:nvPr>
        </p:nvSpPr>
        <p:spPr>
          <a:xfrm>
            <a:off x="3471864" y="2428346"/>
            <a:ext cx="2915543" cy="11900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C294D3-FF31-4EAA-AF86-E29192C8CA6E}"/>
              </a:ext>
            </a:extLst>
          </p:cNvPr>
          <p:cNvSpPr>
            <a:spLocks noGrp="1"/>
          </p:cNvSpPr>
          <p:nvPr>
            <p:ph sz="quarter" idx="4"/>
          </p:nvPr>
        </p:nvSpPr>
        <p:spPr>
          <a:xfrm>
            <a:off x="3471864"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D23FAE-29A8-4CB8-8F41-42DEE070C2B3}"/>
              </a:ext>
            </a:extLst>
          </p:cNvPr>
          <p:cNvSpPr>
            <a:spLocks noGrp="1"/>
          </p:cNvSpPr>
          <p:nvPr>
            <p:ph type="dt" sz="half" idx="10"/>
          </p:nvPr>
        </p:nvSpPr>
        <p:spPr/>
        <p:txBody>
          <a:bodyPr/>
          <a:lstStyle/>
          <a:p>
            <a:fld id="{B7C128EC-663C-4D57-BF43-C3C8410B93CC}" type="datetimeFigureOut">
              <a:rPr lang="en-US" smtClean="0"/>
              <a:t>5/28/2021</a:t>
            </a:fld>
            <a:endParaRPr lang="en-US"/>
          </a:p>
        </p:txBody>
      </p:sp>
      <p:sp>
        <p:nvSpPr>
          <p:cNvPr id="8" name="Footer Placeholder 7">
            <a:extLst>
              <a:ext uri="{FF2B5EF4-FFF2-40B4-BE49-F238E27FC236}">
                <a16:creationId xmlns:a16="http://schemas.microsoft.com/office/drawing/2014/main" id="{1C633971-18F6-45E2-9575-6DCC69896A2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C27CF8C-6D4A-4BE4-8478-908E9135AAC1}"/>
              </a:ext>
            </a:extLst>
          </p:cNvPr>
          <p:cNvSpPr>
            <a:spLocks noGrp="1"/>
          </p:cNvSpPr>
          <p:nvPr>
            <p:ph type="sldNum" sz="quarter" idx="12"/>
          </p:nvPr>
        </p:nvSpPr>
        <p:spPr/>
        <p:txBody>
          <a:bodyPr/>
          <a:lstStyle/>
          <a:p>
            <a:fld id="{AF7A9EB7-EBC7-41E7-8EB9-A4BF9B0E1106}" type="slidenum">
              <a:rPr lang="en-US" smtClean="0"/>
              <a:t>‹#›</a:t>
            </a:fld>
            <a:endParaRPr lang="en-US"/>
          </a:p>
        </p:txBody>
      </p:sp>
    </p:spTree>
    <p:extLst>
      <p:ext uri="{BB962C8B-B14F-4D97-AF65-F5344CB8AC3E}">
        <p14:creationId xmlns:p14="http://schemas.microsoft.com/office/powerpoint/2010/main" val="71290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8E180-07CB-4ED1-B223-1A1831E3484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D8F0DF8-65B3-4D1A-AFA6-F5033BA63097}"/>
              </a:ext>
            </a:extLst>
          </p:cNvPr>
          <p:cNvSpPr>
            <a:spLocks noGrp="1"/>
          </p:cNvSpPr>
          <p:nvPr>
            <p:ph type="dt" sz="half" idx="10"/>
          </p:nvPr>
        </p:nvSpPr>
        <p:spPr/>
        <p:txBody>
          <a:bodyPr/>
          <a:lstStyle/>
          <a:p>
            <a:fld id="{B7C128EC-663C-4D57-BF43-C3C8410B93CC}" type="datetimeFigureOut">
              <a:rPr lang="en-US" smtClean="0"/>
              <a:t>5/28/2021</a:t>
            </a:fld>
            <a:endParaRPr lang="en-US"/>
          </a:p>
        </p:txBody>
      </p:sp>
      <p:sp>
        <p:nvSpPr>
          <p:cNvPr id="4" name="Footer Placeholder 3">
            <a:extLst>
              <a:ext uri="{FF2B5EF4-FFF2-40B4-BE49-F238E27FC236}">
                <a16:creationId xmlns:a16="http://schemas.microsoft.com/office/drawing/2014/main" id="{7878FCBD-4C43-45D2-B971-31F00D8D980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A97295-7A62-43A0-933E-7C3998A4B062}"/>
              </a:ext>
            </a:extLst>
          </p:cNvPr>
          <p:cNvSpPr>
            <a:spLocks noGrp="1"/>
          </p:cNvSpPr>
          <p:nvPr>
            <p:ph type="sldNum" sz="quarter" idx="12"/>
          </p:nvPr>
        </p:nvSpPr>
        <p:spPr/>
        <p:txBody>
          <a:bodyPr/>
          <a:lstStyle/>
          <a:p>
            <a:fld id="{AF7A9EB7-EBC7-41E7-8EB9-A4BF9B0E1106}" type="slidenum">
              <a:rPr lang="en-US" smtClean="0"/>
              <a:t>‹#›</a:t>
            </a:fld>
            <a:endParaRPr lang="en-US"/>
          </a:p>
        </p:txBody>
      </p:sp>
    </p:spTree>
    <p:extLst>
      <p:ext uri="{BB962C8B-B14F-4D97-AF65-F5344CB8AC3E}">
        <p14:creationId xmlns:p14="http://schemas.microsoft.com/office/powerpoint/2010/main" val="3549017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55C9F3-D27C-46AF-9EC6-EA3F918325C2}"/>
              </a:ext>
            </a:extLst>
          </p:cNvPr>
          <p:cNvSpPr>
            <a:spLocks noGrp="1"/>
          </p:cNvSpPr>
          <p:nvPr>
            <p:ph type="dt" sz="half" idx="10"/>
          </p:nvPr>
        </p:nvSpPr>
        <p:spPr/>
        <p:txBody>
          <a:bodyPr/>
          <a:lstStyle/>
          <a:p>
            <a:fld id="{B7C128EC-663C-4D57-BF43-C3C8410B93CC}" type="datetimeFigureOut">
              <a:rPr lang="en-US" smtClean="0"/>
              <a:t>5/28/2021</a:t>
            </a:fld>
            <a:endParaRPr lang="en-US"/>
          </a:p>
        </p:txBody>
      </p:sp>
      <p:sp>
        <p:nvSpPr>
          <p:cNvPr id="3" name="Footer Placeholder 2">
            <a:extLst>
              <a:ext uri="{FF2B5EF4-FFF2-40B4-BE49-F238E27FC236}">
                <a16:creationId xmlns:a16="http://schemas.microsoft.com/office/drawing/2014/main" id="{BF61B62B-E785-4E6A-A687-77C5E4C11A4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CE33EDA-F22B-455E-82E4-03804DB27330}"/>
              </a:ext>
            </a:extLst>
          </p:cNvPr>
          <p:cNvSpPr>
            <a:spLocks noGrp="1"/>
          </p:cNvSpPr>
          <p:nvPr>
            <p:ph type="sldNum" sz="quarter" idx="12"/>
          </p:nvPr>
        </p:nvSpPr>
        <p:spPr/>
        <p:txBody>
          <a:bodyPr/>
          <a:lstStyle/>
          <a:p>
            <a:fld id="{AF7A9EB7-EBC7-41E7-8EB9-A4BF9B0E1106}" type="slidenum">
              <a:rPr lang="en-US" smtClean="0"/>
              <a:t>‹#›</a:t>
            </a:fld>
            <a:endParaRPr lang="en-US"/>
          </a:p>
        </p:txBody>
      </p:sp>
    </p:spTree>
    <p:extLst>
      <p:ext uri="{BB962C8B-B14F-4D97-AF65-F5344CB8AC3E}">
        <p14:creationId xmlns:p14="http://schemas.microsoft.com/office/powerpoint/2010/main" val="3112435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227EF-C862-4CFD-BECA-841F1A56BD78}"/>
              </a:ext>
            </a:extLst>
          </p:cNvPr>
          <p:cNvSpPr>
            <a:spLocks noGrp="1"/>
          </p:cNvSpPr>
          <p:nvPr>
            <p:ph type="title"/>
          </p:nvPr>
        </p:nvSpPr>
        <p:spPr>
          <a:xfrm>
            <a:off x="472382" y="660400"/>
            <a:ext cx="2211883" cy="23114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AE6B4EA-3B1C-4A9D-8147-584741930D30}"/>
              </a:ext>
            </a:extLst>
          </p:cNvPr>
          <p:cNvSpPr>
            <a:spLocks noGrp="1"/>
          </p:cNvSpPr>
          <p:nvPr>
            <p:ph idx="1"/>
          </p:nvPr>
        </p:nvSpPr>
        <p:spPr>
          <a:xfrm>
            <a:off x="2915544" y="1426281"/>
            <a:ext cx="3471863" cy="70396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C8E641B-3C7D-4BA2-9A57-470F7A540F2C}"/>
              </a:ext>
            </a:extLst>
          </p:cNvPr>
          <p:cNvSpPr>
            <a:spLocks noGrp="1"/>
          </p:cNvSpPr>
          <p:nvPr>
            <p:ph type="body" sz="half" idx="2"/>
          </p:nvPr>
        </p:nvSpPr>
        <p:spPr>
          <a:xfrm>
            <a:off x="472382" y="2971800"/>
            <a:ext cx="2211883" cy="550562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59BDC6-1D4C-4B71-B92C-AD5DCF1D7437}"/>
              </a:ext>
            </a:extLst>
          </p:cNvPr>
          <p:cNvSpPr>
            <a:spLocks noGrp="1"/>
          </p:cNvSpPr>
          <p:nvPr>
            <p:ph type="dt" sz="half" idx="10"/>
          </p:nvPr>
        </p:nvSpPr>
        <p:spPr/>
        <p:txBody>
          <a:bodyPr/>
          <a:lstStyle/>
          <a:p>
            <a:fld id="{B7C128EC-663C-4D57-BF43-C3C8410B93CC}" type="datetimeFigureOut">
              <a:rPr lang="en-US" smtClean="0"/>
              <a:t>5/28/2021</a:t>
            </a:fld>
            <a:endParaRPr lang="en-US"/>
          </a:p>
        </p:txBody>
      </p:sp>
      <p:sp>
        <p:nvSpPr>
          <p:cNvPr id="6" name="Footer Placeholder 5">
            <a:extLst>
              <a:ext uri="{FF2B5EF4-FFF2-40B4-BE49-F238E27FC236}">
                <a16:creationId xmlns:a16="http://schemas.microsoft.com/office/drawing/2014/main" id="{45DDE713-49AC-4292-B02E-BE655850CA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CF6F08-0B67-4F2F-BCAE-49E9FA7E8BD4}"/>
              </a:ext>
            </a:extLst>
          </p:cNvPr>
          <p:cNvSpPr>
            <a:spLocks noGrp="1"/>
          </p:cNvSpPr>
          <p:nvPr>
            <p:ph type="sldNum" sz="quarter" idx="12"/>
          </p:nvPr>
        </p:nvSpPr>
        <p:spPr/>
        <p:txBody>
          <a:bodyPr/>
          <a:lstStyle/>
          <a:p>
            <a:fld id="{AF7A9EB7-EBC7-41E7-8EB9-A4BF9B0E1106}" type="slidenum">
              <a:rPr lang="en-US" smtClean="0"/>
              <a:t>‹#›</a:t>
            </a:fld>
            <a:endParaRPr lang="en-US"/>
          </a:p>
        </p:txBody>
      </p:sp>
    </p:spTree>
    <p:extLst>
      <p:ext uri="{BB962C8B-B14F-4D97-AF65-F5344CB8AC3E}">
        <p14:creationId xmlns:p14="http://schemas.microsoft.com/office/powerpoint/2010/main" val="3812609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19AF4-2E3A-4491-A647-FF9EC52A8526}"/>
              </a:ext>
            </a:extLst>
          </p:cNvPr>
          <p:cNvSpPr>
            <a:spLocks noGrp="1"/>
          </p:cNvSpPr>
          <p:nvPr>
            <p:ph type="title"/>
          </p:nvPr>
        </p:nvSpPr>
        <p:spPr>
          <a:xfrm>
            <a:off x="472382" y="660400"/>
            <a:ext cx="2211883" cy="23114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8993EBF-ED3B-45FD-BE9A-E906FDF2645A}"/>
              </a:ext>
            </a:extLst>
          </p:cNvPr>
          <p:cNvSpPr>
            <a:spLocks noGrp="1"/>
          </p:cNvSpPr>
          <p:nvPr>
            <p:ph type="pic" idx="1"/>
          </p:nvPr>
        </p:nvSpPr>
        <p:spPr>
          <a:xfrm>
            <a:off x="2915544" y="1426281"/>
            <a:ext cx="3471863" cy="70396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980B06F-81AD-4CCC-B368-31C68D34D55E}"/>
              </a:ext>
            </a:extLst>
          </p:cNvPr>
          <p:cNvSpPr>
            <a:spLocks noGrp="1"/>
          </p:cNvSpPr>
          <p:nvPr>
            <p:ph type="body" sz="half" idx="2"/>
          </p:nvPr>
        </p:nvSpPr>
        <p:spPr>
          <a:xfrm>
            <a:off x="472382" y="2971800"/>
            <a:ext cx="2211883" cy="550562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9E5323-0EB7-4395-A75E-F6CBA4B238E4}"/>
              </a:ext>
            </a:extLst>
          </p:cNvPr>
          <p:cNvSpPr>
            <a:spLocks noGrp="1"/>
          </p:cNvSpPr>
          <p:nvPr>
            <p:ph type="dt" sz="half" idx="10"/>
          </p:nvPr>
        </p:nvSpPr>
        <p:spPr/>
        <p:txBody>
          <a:bodyPr/>
          <a:lstStyle/>
          <a:p>
            <a:fld id="{B7C128EC-663C-4D57-BF43-C3C8410B93CC}" type="datetimeFigureOut">
              <a:rPr lang="en-US" smtClean="0"/>
              <a:t>5/28/2021</a:t>
            </a:fld>
            <a:endParaRPr lang="en-US"/>
          </a:p>
        </p:txBody>
      </p:sp>
      <p:sp>
        <p:nvSpPr>
          <p:cNvPr id="6" name="Footer Placeholder 5">
            <a:extLst>
              <a:ext uri="{FF2B5EF4-FFF2-40B4-BE49-F238E27FC236}">
                <a16:creationId xmlns:a16="http://schemas.microsoft.com/office/drawing/2014/main" id="{97666571-75BA-4289-BB59-75DD44BE3A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B831C5-CEC6-463C-9B76-CAC3461DB302}"/>
              </a:ext>
            </a:extLst>
          </p:cNvPr>
          <p:cNvSpPr>
            <a:spLocks noGrp="1"/>
          </p:cNvSpPr>
          <p:nvPr>
            <p:ph type="sldNum" sz="quarter" idx="12"/>
          </p:nvPr>
        </p:nvSpPr>
        <p:spPr/>
        <p:txBody>
          <a:bodyPr/>
          <a:lstStyle/>
          <a:p>
            <a:fld id="{AF7A9EB7-EBC7-41E7-8EB9-A4BF9B0E1106}" type="slidenum">
              <a:rPr lang="en-US" smtClean="0"/>
              <a:t>‹#›</a:t>
            </a:fld>
            <a:endParaRPr lang="en-US"/>
          </a:p>
        </p:txBody>
      </p:sp>
    </p:spTree>
    <p:extLst>
      <p:ext uri="{BB962C8B-B14F-4D97-AF65-F5344CB8AC3E}">
        <p14:creationId xmlns:p14="http://schemas.microsoft.com/office/powerpoint/2010/main" val="2731070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A96EAF-E4CB-4CB1-A72A-99124D8A4D86}"/>
              </a:ext>
            </a:extLst>
          </p:cNvPr>
          <p:cNvSpPr>
            <a:spLocks noGrp="1"/>
          </p:cNvSpPr>
          <p:nvPr>
            <p:ph type="title"/>
          </p:nvPr>
        </p:nvSpPr>
        <p:spPr>
          <a:xfrm>
            <a:off x="471489" y="527403"/>
            <a:ext cx="5915025" cy="1914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849B998-C6D0-4B13-A90E-6ADA66F5BCBF}"/>
              </a:ext>
            </a:extLst>
          </p:cNvPr>
          <p:cNvSpPr>
            <a:spLocks noGrp="1"/>
          </p:cNvSpPr>
          <p:nvPr>
            <p:ph type="body" idx="1"/>
          </p:nvPr>
        </p:nvSpPr>
        <p:spPr>
          <a:xfrm>
            <a:off x="471489"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2C03A5-798C-4F08-AD6C-A91A74BBF66B}"/>
              </a:ext>
            </a:extLst>
          </p:cNvPr>
          <p:cNvSpPr>
            <a:spLocks noGrp="1"/>
          </p:cNvSpPr>
          <p:nvPr>
            <p:ph type="dt" sz="half" idx="2"/>
          </p:nvPr>
        </p:nvSpPr>
        <p:spPr>
          <a:xfrm>
            <a:off x="471488" y="9181396"/>
            <a:ext cx="1543050" cy="527403"/>
          </a:xfrm>
          <a:prstGeom prst="rect">
            <a:avLst/>
          </a:prstGeom>
        </p:spPr>
        <p:txBody>
          <a:bodyPr vert="horz" lIns="91440" tIns="45720" rIns="91440" bIns="45720" rtlCol="0" anchor="ctr"/>
          <a:lstStyle>
            <a:lvl1pPr algn="l">
              <a:defRPr sz="1200">
                <a:solidFill>
                  <a:schemeClr val="tx1">
                    <a:tint val="75000"/>
                  </a:schemeClr>
                </a:solidFill>
              </a:defRPr>
            </a:lvl1pPr>
          </a:lstStyle>
          <a:p>
            <a:fld id="{B7C128EC-663C-4D57-BF43-C3C8410B93CC}" type="datetimeFigureOut">
              <a:rPr lang="en-US" smtClean="0"/>
              <a:t>5/28/2021</a:t>
            </a:fld>
            <a:endParaRPr lang="en-US"/>
          </a:p>
        </p:txBody>
      </p:sp>
      <p:sp>
        <p:nvSpPr>
          <p:cNvPr id="5" name="Footer Placeholder 4">
            <a:extLst>
              <a:ext uri="{FF2B5EF4-FFF2-40B4-BE49-F238E27FC236}">
                <a16:creationId xmlns:a16="http://schemas.microsoft.com/office/drawing/2014/main" id="{8C9A1606-3CF2-4582-B143-EAA693CC0CD2}"/>
              </a:ext>
            </a:extLst>
          </p:cNvPr>
          <p:cNvSpPr>
            <a:spLocks noGrp="1"/>
          </p:cNvSpPr>
          <p:nvPr>
            <p:ph type="ftr" sz="quarter" idx="3"/>
          </p:nvPr>
        </p:nvSpPr>
        <p:spPr>
          <a:xfrm>
            <a:off x="2271714" y="9181396"/>
            <a:ext cx="2314575" cy="52740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2150A1E-0974-45AB-93A3-1BECD0FF424E}"/>
              </a:ext>
            </a:extLst>
          </p:cNvPr>
          <p:cNvSpPr>
            <a:spLocks noGrp="1"/>
          </p:cNvSpPr>
          <p:nvPr>
            <p:ph type="sldNum" sz="quarter" idx="4"/>
          </p:nvPr>
        </p:nvSpPr>
        <p:spPr>
          <a:xfrm>
            <a:off x="4843463" y="9181396"/>
            <a:ext cx="1543050" cy="527403"/>
          </a:xfrm>
          <a:prstGeom prst="rect">
            <a:avLst/>
          </a:prstGeom>
        </p:spPr>
        <p:txBody>
          <a:bodyPr vert="horz" lIns="91440" tIns="45720" rIns="91440" bIns="45720" rtlCol="0" anchor="ctr"/>
          <a:lstStyle>
            <a:lvl1pPr algn="r">
              <a:defRPr sz="1200">
                <a:solidFill>
                  <a:schemeClr val="tx1">
                    <a:tint val="75000"/>
                  </a:schemeClr>
                </a:solidFill>
              </a:defRPr>
            </a:lvl1pPr>
          </a:lstStyle>
          <a:p>
            <a:fld id="{AF7A9EB7-EBC7-41E7-8EB9-A4BF9B0E1106}" type="slidenum">
              <a:rPr lang="en-US" smtClean="0"/>
              <a:t>‹#›</a:t>
            </a:fld>
            <a:endParaRPr lang="en-US"/>
          </a:p>
        </p:txBody>
      </p:sp>
    </p:spTree>
    <p:extLst>
      <p:ext uri="{BB962C8B-B14F-4D97-AF65-F5344CB8AC3E}">
        <p14:creationId xmlns:p14="http://schemas.microsoft.com/office/powerpoint/2010/main" val="28813929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1.jpe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33.jpeg"/><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35.jpeg"/><Relationship Id="rId4" Type="http://schemas.openxmlformats.org/officeDocument/2006/relationships/image" Target="../media/image34.jpe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37.jpe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1.jpe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gif"/><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F222A8-AF2A-4292-8A95-0C3AD37A109D}"/>
              </a:ext>
            </a:extLst>
          </p:cNvPr>
          <p:cNvSpPr/>
          <p:nvPr/>
        </p:nvSpPr>
        <p:spPr>
          <a:xfrm>
            <a:off x="126566" y="0"/>
            <a:ext cx="6731433" cy="9906000"/>
          </a:xfrm>
          <a:prstGeom prst="rect">
            <a:avLst/>
          </a:prstGeom>
          <a:blipFill>
            <a:blip r:embed="rId2"/>
            <a:stretch>
              <a:fillRect/>
            </a:stretch>
          </a:blipFill>
          <a:ln>
            <a:noFill/>
          </a:ln>
          <a:effectLst>
            <a:outerShdw blurRad="50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63286" y="219981"/>
            <a:ext cx="819778" cy="9543911"/>
            <a:chOff x="3265715" y="212534"/>
            <a:chExt cx="326572" cy="11746352"/>
          </a:xfrm>
        </p:grpSpPr>
        <p:grpSp>
          <p:nvGrpSpPr>
            <p:cNvPr id="10" name="Group 9">
              <a:extLst>
                <a:ext uri="{FF2B5EF4-FFF2-40B4-BE49-F238E27FC236}">
                  <a16:creationId xmlns:a16="http://schemas.microsoft.com/office/drawing/2014/main" id="{AEE5042A-E067-4FB7-BCFF-00BB33BFEDEC}"/>
                </a:ext>
              </a:extLst>
            </p:cNvPr>
            <p:cNvGrpSpPr/>
            <p:nvPr/>
          </p:nvGrpSpPr>
          <p:grpSpPr>
            <a:xfrm>
              <a:off x="3265715" y="212534"/>
              <a:ext cx="326572" cy="687767"/>
              <a:chOff x="5805714" y="609691"/>
              <a:chExt cx="580573" cy="386869"/>
            </a:xfrm>
          </p:grpSpPr>
          <p:sp>
            <p:nvSpPr>
              <p:cNvPr id="5" name="Rectangle 4">
                <a:extLst>
                  <a:ext uri="{FF2B5EF4-FFF2-40B4-BE49-F238E27FC236}">
                    <a16:creationId xmlns:a16="http://schemas.microsoft.com/office/drawing/2014/main" id="{9ECC8D50-758B-45D1-9832-058DA749338C}"/>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c 8">
                <a:extLst>
                  <a:ext uri="{FF2B5EF4-FFF2-40B4-BE49-F238E27FC236}">
                    <a16:creationId xmlns:a16="http://schemas.microsoft.com/office/drawing/2014/main" id="{FC783E55-1922-4926-8D97-EC60526709F7}"/>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E48E30C9-A74F-4C52-AD04-FC9A5CBD8258}"/>
                </a:ext>
              </a:extLst>
            </p:cNvPr>
            <p:cNvGrpSpPr/>
            <p:nvPr/>
          </p:nvGrpSpPr>
          <p:grpSpPr>
            <a:xfrm>
              <a:off x="3265715" y="765464"/>
              <a:ext cx="326572" cy="687767"/>
              <a:chOff x="5805714" y="609691"/>
              <a:chExt cx="580573" cy="386869"/>
            </a:xfrm>
          </p:grpSpPr>
          <p:sp>
            <p:nvSpPr>
              <p:cNvPr id="79" name="Rectangle 78">
                <a:extLst>
                  <a:ext uri="{FF2B5EF4-FFF2-40B4-BE49-F238E27FC236}">
                    <a16:creationId xmlns:a16="http://schemas.microsoft.com/office/drawing/2014/main" id="{9D80A7DB-810E-4588-BE25-E9F7C34D3DB1}"/>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Arc 79">
                <a:extLst>
                  <a:ext uri="{FF2B5EF4-FFF2-40B4-BE49-F238E27FC236}">
                    <a16:creationId xmlns:a16="http://schemas.microsoft.com/office/drawing/2014/main" id="{0CEE252C-3F6B-425D-A974-8C322FD62AA8}"/>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BDE4CAF1-67FB-4A00-A957-F84932EF37EA}"/>
                </a:ext>
              </a:extLst>
            </p:cNvPr>
            <p:cNvGrpSpPr/>
            <p:nvPr/>
          </p:nvGrpSpPr>
          <p:grpSpPr>
            <a:xfrm>
              <a:off x="3265715" y="1318394"/>
              <a:ext cx="326572" cy="687767"/>
              <a:chOff x="5805714" y="609691"/>
              <a:chExt cx="580573" cy="386869"/>
            </a:xfrm>
          </p:grpSpPr>
          <p:sp>
            <p:nvSpPr>
              <p:cNvPr id="82" name="Rectangle 81">
                <a:extLst>
                  <a:ext uri="{FF2B5EF4-FFF2-40B4-BE49-F238E27FC236}">
                    <a16:creationId xmlns:a16="http://schemas.microsoft.com/office/drawing/2014/main" id="{74C944AF-D50A-425E-A441-BD46E8CB9783}"/>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Arc 82">
                <a:extLst>
                  <a:ext uri="{FF2B5EF4-FFF2-40B4-BE49-F238E27FC236}">
                    <a16:creationId xmlns:a16="http://schemas.microsoft.com/office/drawing/2014/main" id="{AE95EC9D-DB78-417E-AF31-C543DE84C1EE}"/>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EC3E0684-8AE8-4214-BF7B-4AAB6B86F600}"/>
                </a:ext>
              </a:extLst>
            </p:cNvPr>
            <p:cNvGrpSpPr/>
            <p:nvPr/>
          </p:nvGrpSpPr>
          <p:grpSpPr>
            <a:xfrm>
              <a:off x="3265715" y="1871324"/>
              <a:ext cx="326572" cy="687767"/>
              <a:chOff x="5805714" y="609691"/>
              <a:chExt cx="580573" cy="386869"/>
            </a:xfrm>
          </p:grpSpPr>
          <p:sp>
            <p:nvSpPr>
              <p:cNvPr id="85" name="Rectangle 84">
                <a:extLst>
                  <a:ext uri="{FF2B5EF4-FFF2-40B4-BE49-F238E27FC236}">
                    <a16:creationId xmlns:a16="http://schemas.microsoft.com/office/drawing/2014/main" id="{CF8E04A3-B6B4-4F3C-BB6B-AF9929DDA237}"/>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Arc 85">
                <a:extLst>
                  <a:ext uri="{FF2B5EF4-FFF2-40B4-BE49-F238E27FC236}">
                    <a16:creationId xmlns:a16="http://schemas.microsoft.com/office/drawing/2014/main" id="{18A95974-DAB2-4BF8-9192-96278D1744CD}"/>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C97BDBFC-6DCF-4D05-9235-AF24FD08B7BA}"/>
                </a:ext>
              </a:extLst>
            </p:cNvPr>
            <p:cNvGrpSpPr/>
            <p:nvPr/>
          </p:nvGrpSpPr>
          <p:grpSpPr>
            <a:xfrm>
              <a:off x="3265715" y="2424253"/>
              <a:ext cx="326572" cy="687767"/>
              <a:chOff x="5805714" y="609691"/>
              <a:chExt cx="580573" cy="386869"/>
            </a:xfrm>
          </p:grpSpPr>
          <p:sp>
            <p:nvSpPr>
              <p:cNvPr id="88" name="Rectangle 87">
                <a:extLst>
                  <a:ext uri="{FF2B5EF4-FFF2-40B4-BE49-F238E27FC236}">
                    <a16:creationId xmlns:a16="http://schemas.microsoft.com/office/drawing/2014/main" id="{4AB8CE96-3DF3-4063-9F27-D4DB07BB75EF}"/>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Arc 88">
                <a:extLst>
                  <a:ext uri="{FF2B5EF4-FFF2-40B4-BE49-F238E27FC236}">
                    <a16:creationId xmlns:a16="http://schemas.microsoft.com/office/drawing/2014/main" id="{309BD817-14B6-4AA7-A1F6-6EAEFBC3A86F}"/>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C6951FED-2BD7-4859-B333-5B1CAEF8AB8D}"/>
                </a:ext>
              </a:extLst>
            </p:cNvPr>
            <p:cNvGrpSpPr/>
            <p:nvPr/>
          </p:nvGrpSpPr>
          <p:grpSpPr>
            <a:xfrm>
              <a:off x="3265715" y="2977183"/>
              <a:ext cx="326572" cy="687767"/>
              <a:chOff x="5805714" y="609691"/>
              <a:chExt cx="580573" cy="386869"/>
            </a:xfrm>
          </p:grpSpPr>
          <p:sp>
            <p:nvSpPr>
              <p:cNvPr id="91" name="Rectangle 90">
                <a:extLst>
                  <a:ext uri="{FF2B5EF4-FFF2-40B4-BE49-F238E27FC236}">
                    <a16:creationId xmlns:a16="http://schemas.microsoft.com/office/drawing/2014/main" id="{FE30C63D-F045-40E9-8C54-26DA5BDA0F44}"/>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Arc 91">
                <a:extLst>
                  <a:ext uri="{FF2B5EF4-FFF2-40B4-BE49-F238E27FC236}">
                    <a16:creationId xmlns:a16="http://schemas.microsoft.com/office/drawing/2014/main" id="{434A2720-2A66-40B1-AC7E-5C244C6E6EB9}"/>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3253887B-E245-4C89-84BB-C89576187B4D}"/>
                </a:ext>
              </a:extLst>
            </p:cNvPr>
            <p:cNvGrpSpPr/>
            <p:nvPr/>
          </p:nvGrpSpPr>
          <p:grpSpPr>
            <a:xfrm>
              <a:off x="3265715" y="3530113"/>
              <a:ext cx="326572" cy="687767"/>
              <a:chOff x="5805714" y="609691"/>
              <a:chExt cx="580573" cy="386869"/>
            </a:xfrm>
          </p:grpSpPr>
          <p:sp>
            <p:nvSpPr>
              <p:cNvPr id="94" name="Rectangle 93">
                <a:extLst>
                  <a:ext uri="{FF2B5EF4-FFF2-40B4-BE49-F238E27FC236}">
                    <a16:creationId xmlns:a16="http://schemas.microsoft.com/office/drawing/2014/main" id="{C2935527-C9EF-4950-89BB-EB1207B25EAD}"/>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Arc 94">
                <a:extLst>
                  <a:ext uri="{FF2B5EF4-FFF2-40B4-BE49-F238E27FC236}">
                    <a16:creationId xmlns:a16="http://schemas.microsoft.com/office/drawing/2014/main" id="{B885AD0D-2A97-4761-A7E2-81AE7730FF98}"/>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B20895E6-FBAD-4249-90F9-43369FD2080F}"/>
                </a:ext>
              </a:extLst>
            </p:cNvPr>
            <p:cNvGrpSpPr/>
            <p:nvPr/>
          </p:nvGrpSpPr>
          <p:grpSpPr>
            <a:xfrm>
              <a:off x="3265715" y="4083043"/>
              <a:ext cx="326572" cy="687767"/>
              <a:chOff x="5805714" y="609691"/>
              <a:chExt cx="580573" cy="386869"/>
            </a:xfrm>
          </p:grpSpPr>
          <p:sp>
            <p:nvSpPr>
              <p:cNvPr id="97" name="Rectangle 96">
                <a:extLst>
                  <a:ext uri="{FF2B5EF4-FFF2-40B4-BE49-F238E27FC236}">
                    <a16:creationId xmlns:a16="http://schemas.microsoft.com/office/drawing/2014/main" id="{416F99E9-E132-4AB6-9501-719E390B2951}"/>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Arc 97">
                <a:extLst>
                  <a:ext uri="{FF2B5EF4-FFF2-40B4-BE49-F238E27FC236}">
                    <a16:creationId xmlns:a16="http://schemas.microsoft.com/office/drawing/2014/main" id="{7BF41422-E1EF-4A49-906D-7C9E43200378}"/>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9" name="Group 98">
              <a:extLst>
                <a:ext uri="{FF2B5EF4-FFF2-40B4-BE49-F238E27FC236}">
                  <a16:creationId xmlns:a16="http://schemas.microsoft.com/office/drawing/2014/main" id="{3A6C8FCE-3906-4A51-8C51-53A21458A79D}"/>
                </a:ext>
              </a:extLst>
            </p:cNvPr>
            <p:cNvGrpSpPr/>
            <p:nvPr/>
          </p:nvGrpSpPr>
          <p:grpSpPr>
            <a:xfrm>
              <a:off x="3265715" y="4635973"/>
              <a:ext cx="326572" cy="687767"/>
              <a:chOff x="5805714" y="609691"/>
              <a:chExt cx="580573" cy="386869"/>
            </a:xfrm>
          </p:grpSpPr>
          <p:sp>
            <p:nvSpPr>
              <p:cNvPr id="100" name="Rectangle 99">
                <a:extLst>
                  <a:ext uri="{FF2B5EF4-FFF2-40B4-BE49-F238E27FC236}">
                    <a16:creationId xmlns:a16="http://schemas.microsoft.com/office/drawing/2014/main" id="{01B7306C-C82A-4CBC-8810-B196E2B85FD9}"/>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Arc 100">
                <a:extLst>
                  <a:ext uri="{FF2B5EF4-FFF2-40B4-BE49-F238E27FC236}">
                    <a16:creationId xmlns:a16="http://schemas.microsoft.com/office/drawing/2014/main" id="{4309EB4B-A1C1-41B8-9E71-43E4632DE81A}"/>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2" name="Group 101">
              <a:extLst>
                <a:ext uri="{FF2B5EF4-FFF2-40B4-BE49-F238E27FC236}">
                  <a16:creationId xmlns:a16="http://schemas.microsoft.com/office/drawing/2014/main" id="{C74B4894-B5D2-4362-964C-D4DC0546060A}"/>
                </a:ext>
              </a:extLst>
            </p:cNvPr>
            <p:cNvGrpSpPr/>
            <p:nvPr/>
          </p:nvGrpSpPr>
          <p:grpSpPr>
            <a:xfrm>
              <a:off x="3265715" y="5188902"/>
              <a:ext cx="326572" cy="687767"/>
              <a:chOff x="5805714" y="609691"/>
              <a:chExt cx="580573" cy="386869"/>
            </a:xfrm>
          </p:grpSpPr>
          <p:sp>
            <p:nvSpPr>
              <p:cNvPr id="103" name="Rectangle 102">
                <a:extLst>
                  <a:ext uri="{FF2B5EF4-FFF2-40B4-BE49-F238E27FC236}">
                    <a16:creationId xmlns:a16="http://schemas.microsoft.com/office/drawing/2014/main" id="{DA95D981-4D5B-4F4F-8A82-69838938508F}"/>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Arc 103">
                <a:extLst>
                  <a:ext uri="{FF2B5EF4-FFF2-40B4-BE49-F238E27FC236}">
                    <a16:creationId xmlns:a16="http://schemas.microsoft.com/office/drawing/2014/main" id="{E4822634-A39A-4B0D-8399-883328FCA1EE}"/>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5" name="Group 104">
              <a:extLst>
                <a:ext uri="{FF2B5EF4-FFF2-40B4-BE49-F238E27FC236}">
                  <a16:creationId xmlns:a16="http://schemas.microsoft.com/office/drawing/2014/main" id="{AC0C8900-7AAE-4DAD-9853-250BA8E46217}"/>
                </a:ext>
              </a:extLst>
            </p:cNvPr>
            <p:cNvGrpSpPr/>
            <p:nvPr/>
          </p:nvGrpSpPr>
          <p:grpSpPr>
            <a:xfrm>
              <a:off x="3265715" y="5741832"/>
              <a:ext cx="326572" cy="687767"/>
              <a:chOff x="5805714" y="609691"/>
              <a:chExt cx="580573" cy="386869"/>
            </a:xfrm>
          </p:grpSpPr>
          <p:sp>
            <p:nvSpPr>
              <p:cNvPr id="106" name="Rectangle 105">
                <a:extLst>
                  <a:ext uri="{FF2B5EF4-FFF2-40B4-BE49-F238E27FC236}">
                    <a16:creationId xmlns:a16="http://schemas.microsoft.com/office/drawing/2014/main" id="{8F16C3F5-5111-4385-95DB-684995C5DA9E}"/>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Arc 106">
                <a:extLst>
                  <a:ext uri="{FF2B5EF4-FFF2-40B4-BE49-F238E27FC236}">
                    <a16:creationId xmlns:a16="http://schemas.microsoft.com/office/drawing/2014/main" id="{C8E4EC42-A513-472E-AE69-66EF8F71937C}"/>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B9DF2A69-06AC-4DC9-B6C7-9A1B9D012585}"/>
                </a:ext>
              </a:extLst>
            </p:cNvPr>
            <p:cNvGrpSpPr/>
            <p:nvPr/>
          </p:nvGrpSpPr>
          <p:grpSpPr>
            <a:xfrm>
              <a:off x="3265715" y="6294762"/>
              <a:ext cx="326572" cy="687767"/>
              <a:chOff x="5805714" y="609691"/>
              <a:chExt cx="580573" cy="386869"/>
            </a:xfrm>
          </p:grpSpPr>
          <p:sp>
            <p:nvSpPr>
              <p:cNvPr id="109" name="Rectangle 108">
                <a:extLst>
                  <a:ext uri="{FF2B5EF4-FFF2-40B4-BE49-F238E27FC236}">
                    <a16:creationId xmlns:a16="http://schemas.microsoft.com/office/drawing/2014/main" id="{66D59475-186E-4F7A-A501-ABEDCC08DC98}"/>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id="{55C929AA-C5D4-4A29-94FC-BF99C03F9430}"/>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26F5DDE8-77F1-4A19-9A73-FA16AD387091}"/>
                </a:ext>
              </a:extLst>
            </p:cNvPr>
            <p:cNvGrpSpPr/>
            <p:nvPr/>
          </p:nvGrpSpPr>
          <p:grpSpPr>
            <a:xfrm>
              <a:off x="3265715" y="6847692"/>
              <a:ext cx="326572" cy="687767"/>
              <a:chOff x="5805714" y="609691"/>
              <a:chExt cx="580573" cy="386869"/>
            </a:xfrm>
          </p:grpSpPr>
          <p:sp>
            <p:nvSpPr>
              <p:cNvPr id="112" name="Rectangle 111">
                <a:extLst>
                  <a:ext uri="{FF2B5EF4-FFF2-40B4-BE49-F238E27FC236}">
                    <a16:creationId xmlns:a16="http://schemas.microsoft.com/office/drawing/2014/main" id="{3975D25C-1E30-46E2-BA99-3037ADE31704}"/>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Arc 112">
                <a:extLst>
                  <a:ext uri="{FF2B5EF4-FFF2-40B4-BE49-F238E27FC236}">
                    <a16:creationId xmlns:a16="http://schemas.microsoft.com/office/drawing/2014/main" id="{5489E9B8-DC06-4350-B467-61A9DA0B02A7}"/>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4" name="Group 113">
              <a:extLst>
                <a:ext uri="{FF2B5EF4-FFF2-40B4-BE49-F238E27FC236}">
                  <a16:creationId xmlns:a16="http://schemas.microsoft.com/office/drawing/2014/main" id="{0375CE18-5EC1-4881-8142-DC1BC91AD094}"/>
                </a:ext>
              </a:extLst>
            </p:cNvPr>
            <p:cNvGrpSpPr/>
            <p:nvPr/>
          </p:nvGrpSpPr>
          <p:grpSpPr>
            <a:xfrm>
              <a:off x="3265715" y="7400621"/>
              <a:ext cx="326572" cy="687767"/>
              <a:chOff x="5805714" y="609691"/>
              <a:chExt cx="580573" cy="386869"/>
            </a:xfrm>
          </p:grpSpPr>
          <p:sp>
            <p:nvSpPr>
              <p:cNvPr id="115" name="Rectangle 114">
                <a:extLst>
                  <a:ext uri="{FF2B5EF4-FFF2-40B4-BE49-F238E27FC236}">
                    <a16:creationId xmlns:a16="http://schemas.microsoft.com/office/drawing/2014/main" id="{10A76D25-919A-40D9-9554-EFE2D3956BE4}"/>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Arc 115">
                <a:extLst>
                  <a:ext uri="{FF2B5EF4-FFF2-40B4-BE49-F238E27FC236}">
                    <a16:creationId xmlns:a16="http://schemas.microsoft.com/office/drawing/2014/main" id="{F541D253-66CC-4C59-909C-302800ABEEFC}"/>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7" name="Group 116">
              <a:extLst>
                <a:ext uri="{FF2B5EF4-FFF2-40B4-BE49-F238E27FC236}">
                  <a16:creationId xmlns:a16="http://schemas.microsoft.com/office/drawing/2014/main" id="{D86A99F9-8CBA-4BBB-88F7-14582E27C64C}"/>
                </a:ext>
              </a:extLst>
            </p:cNvPr>
            <p:cNvGrpSpPr/>
            <p:nvPr/>
          </p:nvGrpSpPr>
          <p:grpSpPr>
            <a:xfrm>
              <a:off x="3265715" y="7953551"/>
              <a:ext cx="326572" cy="687767"/>
              <a:chOff x="5805714" y="609691"/>
              <a:chExt cx="580573" cy="386869"/>
            </a:xfrm>
          </p:grpSpPr>
          <p:sp>
            <p:nvSpPr>
              <p:cNvPr id="118" name="Rectangle 117">
                <a:extLst>
                  <a:ext uri="{FF2B5EF4-FFF2-40B4-BE49-F238E27FC236}">
                    <a16:creationId xmlns:a16="http://schemas.microsoft.com/office/drawing/2014/main" id="{16259704-CA38-4525-8489-D1FECD12BDBC}"/>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Arc 118">
                <a:extLst>
                  <a:ext uri="{FF2B5EF4-FFF2-40B4-BE49-F238E27FC236}">
                    <a16:creationId xmlns:a16="http://schemas.microsoft.com/office/drawing/2014/main" id="{40F4FCA1-5992-49D0-8CE6-8488CF6BAF04}"/>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F5C59377-7214-4209-BA16-86D5D1DAE2B0}"/>
                </a:ext>
              </a:extLst>
            </p:cNvPr>
            <p:cNvGrpSpPr/>
            <p:nvPr/>
          </p:nvGrpSpPr>
          <p:grpSpPr>
            <a:xfrm>
              <a:off x="3265715" y="8506481"/>
              <a:ext cx="326572" cy="687767"/>
              <a:chOff x="5805714" y="609691"/>
              <a:chExt cx="580573" cy="386869"/>
            </a:xfrm>
          </p:grpSpPr>
          <p:sp>
            <p:nvSpPr>
              <p:cNvPr id="121" name="Rectangle 120">
                <a:extLst>
                  <a:ext uri="{FF2B5EF4-FFF2-40B4-BE49-F238E27FC236}">
                    <a16:creationId xmlns:a16="http://schemas.microsoft.com/office/drawing/2014/main" id="{959A5D35-C7AE-458F-BBB5-71CD3A3F97F8}"/>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Arc 121">
                <a:extLst>
                  <a:ext uri="{FF2B5EF4-FFF2-40B4-BE49-F238E27FC236}">
                    <a16:creationId xmlns:a16="http://schemas.microsoft.com/office/drawing/2014/main" id="{F490A229-65A6-4DFF-870F-4B92A114A66A}"/>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3" name="Group 122">
              <a:extLst>
                <a:ext uri="{FF2B5EF4-FFF2-40B4-BE49-F238E27FC236}">
                  <a16:creationId xmlns:a16="http://schemas.microsoft.com/office/drawing/2014/main" id="{9EC6FFFF-2006-4366-8566-0113AD9F036A}"/>
                </a:ext>
              </a:extLst>
            </p:cNvPr>
            <p:cNvGrpSpPr/>
            <p:nvPr/>
          </p:nvGrpSpPr>
          <p:grpSpPr>
            <a:xfrm>
              <a:off x="3265715" y="9059411"/>
              <a:ext cx="326572" cy="687767"/>
              <a:chOff x="5805714" y="609691"/>
              <a:chExt cx="580573" cy="386869"/>
            </a:xfrm>
          </p:grpSpPr>
          <p:sp>
            <p:nvSpPr>
              <p:cNvPr id="124" name="Rectangle 123">
                <a:extLst>
                  <a:ext uri="{FF2B5EF4-FFF2-40B4-BE49-F238E27FC236}">
                    <a16:creationId xmlns:a16="http://schemas.microsoft.com/office/drawing/2014/main" id="{595E399E-0521-4D5B-914F-29C3ADDF2B72}"/>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Arc 124">
                <a:extLst>
                  <a:ext uri="{FF2B5EF4-FFF2-40B4-BE49-F238E27FC236}">
                    <a16:creationId xmlns:a16="http://schemas.microsoft.com/office/drawing/2014/main" id="{14739334-2472-4756-B880-7780C40DA407}"/>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6D7FEFCF-F5E2-48A4-8DA2-466E3FA530E8}"/>
                </a:ext>
              </a:extLst>
            </p:cNvPr>
            <p:cNvGrpSpPr/>
            <p:nvPr/>
          </p:nvGrpSpPr>
          <p:grpSpPr>
            <a:xfrm>
              <a:off x="3265715" y="9612341"/>
              <a:ext cx="326572" cy="687767"/>
              <a:chOff x="5805714" y="609691"/>
              <a:chExt cx="580573" cy="386869"/>
            </a:xfrm>
          </p:grpSpPr>
          <p:sp>
            <p:nvSpPr>
              <p:cNvPr id="127" name="Rectangle 126">
                <a:extLst>
                  <a:ext uri="{FF2B5EF4-FFF2-40B4-BE49-F238E27FC236}">
                    <a16:creationId xmlns:a16="http://schemas.microsoft.com/office/drawing/2014/main" id="{5B8C7798-2FB8-447C-BA5C-ECB75C74E5AD}"/>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Arc 127">
                <a:extLst>
                  <a:ext uri="{FF2B5EF4-FFF2-40B4-BE49-F238E27FC236}">
                    <a16:creationId xmlns:a16="http://schemas.microsoft.com/office/drawing/2014/main" id="{DDFE7CA2-AC7D-4CF0-A779-1F7EC6161969}"/>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9" name="Group 128">
              <a:extLst>
                <a:ext uri="{FF2B5EF4-FFF2-40B4-BE49-F238E27FC236}">
                  <a16:creationId xmlns:a16="http://schemas.microsoft.com/office/drawing/2014/main" id="{EF6B5FAD-EB1F-43DC-8B99-11CAD21D64C9}"/>
                </a:ext>
              </a:extLst>
            </p:cNvPr>
            <p:cNvGrpSpPr/>
            <p:nvPr/>
          </p:nvGrpSpPr>
          <p:grpSpPr>
            <a:xfrm>
              <a:off x="3265715" y="10165270"/>
              <a:ext cx="326572" cy="687767"/>
              <a:chOff x="5805714" y="609691"/>
              <a:chExt cx="580573" cy="386869"/>
            </a:xfrm>
          </p:grpSpPr>
          <p:sp>
            <p:nvSpPr>
              <p:cNvPr id="130" name="Rectangle 129">
                <a:extLst>
                  <a:ext uri="{FF2B5EF4-FFF2-40B4-BE49-F238E27FC236}">
                    <a16:creationId xmlns:a16="http://schemas.microsoft.com/office/drawing/2014/main" id="{B817890A-729D-4FBB-8EF7-DAFD6F73427B}"/>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Arc 130">
                <a:extLst>
                  <a:ext uri="{FF2B5EF4-FFF2-40B4-BE49-F238E27FC236}">
                    <a16:creationId xmlns:a16="http://schemas.microsoft.com/office/drawing/2014/main" id="{EAD6132E-2435-4771-A3CC-CCE94E7A9600}"/>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2" name="Group 131">
              <a:extLst>
                <a:ext uri="{FF2B5EF4-FFF2-40B4-BE49-F238E27FC236}">
                  <a16:creationId xmlns:a16="http://schemas.microsoft.com/office/drawing/2014/main" id="{2B7006E1-B188-46BA-BAA5-15A960905F4C}"/>
                </a:ext>
              </a:extLst>
            </p:cNvPr>
            <p:cNvGrpSpPr/>
            <p:nvPr/>
          </p:nvGrpSpPr>
          <p:grpSpPr>
            <a:xfrm>
              <a:off x="3265715" y="10718200"/>
              <a:ext cx="326572" cy="687767"/>
              <a:chOff x="5805714" y="609691"/>
              <a:chExt cx="580573" cy="386869"/>
            </a:xfrm>
          </p:grpSpPr>
          <p:sp>
            <p:nvSpPr>
              <p:cNvPr id="133" name="Rectangle 132">
                <a:extLst>
                  <a:ext uri="{FF2B5EF4-FFF2-40B4-BE49-F238E27FC236}">
                    <a16:creationId xmlns:a16="http://schemas.microsoft.com/office/drawing/2014/main" id="{D01250CF-AFA1-4A19-B3C7-7F163609380B}"/>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Arc 133">
                <a:extLst>
                  <a:ext uri="{FF2B5EF4-FFF2-40B4-BE49-F238E27FC236}">
                    <a16:creationId xmlns:a16="http://schemas.microsoft.com/office/drawing/2014/main" id="{1014BA5C-C370-44EB-84DA-2D69E36CE6C3}"/>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5" name="Group 134">
              <a:extLst>
                <a:ext uri="{FF2B5EF4-FFF2-40B4-BE49-F238E27FC236}">
                  <a16:creationId xmlns:a16="http://schemas.microsoft.com/office/drawing/2014/main" id="{AD8CB7E5-EBC4-4791-B93B-D0B41B862B83}"/>
                </a:ext>
              </a:extLst>
            </p:cNvPr>
            <p:cNvGrpSpPr/>
            <p:nvPr/>
          </p:nvGrpSpPr>
          <p:grpSpPr>
            <a:xfrm>
              <a:off x="3265715" y="11271119"/>
              <a:ext cx="326572" cy="687767"/>
              <a:chOff x="5805714" y="609691"/>
              <a:chExt cx="580573" cy="386869"/>
            </a:xfrm>
          </p:grpSpPr>
          <p:sp>
            <p:nvSpPr>
              <p:cNvPr id="136" name="Rectangle 135">
                <a:extLst>
                  <a:ext uri="{FF2B5EF4-FFF2-40B4-BE49-F238E27FC236}">
                    <a16:creationId xmlns:a16="http://schemas.microsoft.com/office/drawing/2014/main" id="{CF456FF3-391C-4C8E-A128-A413BDBBB225}"/>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Arc 136">
                <a:extLst>
                  <a:ext uri="{FF2B5EF4-FFF2-40B4-BE49-F238E27FC236}">
                    <a16:creationId xmlns:a16="http://schemas.microsoft.com/office/drawing/2014/main" id="{8838FE2A-04D7-44E3-97C3-54338832CB9A}"/>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138" name="TextBox 137">
            <a:extLst>
              <a:ext uri="{FF2B5EF4-FFF2-40B4-BE49-F238E27FC236}">
                <a16:creationId xmlns:a16="http://schemas.microsoft.com/office/drawing/2014/main" id="{A92F286C-434D-41FA-B624-1519DC144791}"/>
              </a:ext>
            </a:extLst>
          </p:cNvPr>
          <p:cNvSpPr txBox="1"/>
          <p:nvPr/>
        </p:nvSpPr>
        <p:spPr>
          <a:xfrm>
            <a:off x="1045029" y="1448552"/>
            <a:ext cx="5319318" cy="1077218"/>
          </a:xfrm>
          <a:prstGeom prst="rect">
            <a:avLst/>
          </a:prstGeom>
          <a:noFill/>
        </p:spPr>
        <p:txBody>
          <a:bodyPr wrap="square" rtlCol="0">
            <a:spAutoFit/>
          </a:bodyPr>
          <a:lstStyle/>
          <a:p>
            <a:pPr algn="ctr"/>
            <a:r>
              <a:rPr lang="en-IN" sz="3200" b="1" dirty="0">
                <a:solidFill>
                  <a:schemeClr val="bg1"/>
                </a:solidFill>
                <a:latin typeface="Engravers MT" pitchFamily="18" charset="0"/>
              </a:rPr>
              <a:t>Environmental </a:t>
            </a:r>
            <a:r>
              <a:rPr lang="en-IN" sz="3200" b="1" dirty="0" smtClean="0">
                <a:solidFill>
                  <a:schemeClr val="bg1"/>
                </a:solidFill>
                <a:latin typeface="Engravers MT" pitchFamily="18" charset="0"/>
              </a:rPr>
              <a:t>Degradation </a:t>
            </a:r>
            <a:r>
              <a:rPr lang="en-IN" sz="3200" b="1" dirty="0">
                <a:solidFill>
                  <a:schemeClr val="bg1"/>
                </a:solidFill>
                <a:latin typeface="Engravers MT" pitchFamily="18" charset="0"/>
              </a:rPr>
              <a:t>and </a:t>
            </a:r>
            <a:r>
              <a:rPr lang="en-IN" sz="3200" b="1" dirty="0" smtClean="0">
                <a:solidFill>
                  <a:schemeClr val="bg1"/>
                </a:solidFill>
                <a:latin typeface="Engravers MT" pitchFamily="18" charset="0"/>
              </a:rPr>
              <a:t>Disaster Management</a:t>
            </a:r>
            <a:endParaRPr lang="en-IN" sz="3200" b="1" dirty="0">
              <a:solidFill>
                <a:schemeClr val="bg1"/>
              </a:solidFill>
              <a:latin typeface="Engravers MT" pitchFamily="18" charset="0"/>
            </a:endParaRPr>
          </a:p>
        </p:txBody>
      </p:sp>
      <p:sp>
        <p:nvSpPr>
          <p:cNvPr id="70" name="TextBox 69">
            <a:extLst>
              <a:ext uri="{FF2B5EF4-FFF2-40B4-BE49-F238E27FC236}">
                <a16:creationId xmlns:a16="http://schemas.microsoft.com/office/drawing/2014/main" id="{A92F286C-434D-41FA-B624-1519DC144791}"/>
              </a:ext>
            </a:extLst>
          </p:cNvPr>
          <p:cNvSpPr txBox="1"/>
          <p:nvPr/>
        </p:nvSpPr>
        <p:spPr>
          <a:xfrm>
            <a:off x="1045029" y="4676110"/>
            <a:ext cx="5319318" cy="523220"/>
          </a:xfrm>
          <a:prstGeom prst="rect">
            <a:avLst/>
          </a:prstGeom>
          <a:noFill/>
        </p:spPr>
        <p:txBody>
          <a:bodyPr wrap="square" rtlCol="0">
            <a:spAutoFit/>
          </a:bodyPr>
          <a:lstStyle/>
          <a:p>
            <a:pPr algn="ctr"/>
            <a:r>
              <a:rPr lang="en-IN" sz="2800" b="1" dirty="0" smtClean="0">
                <a:solidFill>
                  <a:schemeClr val="bg1">
                    <a:lumMod val="95000"/>
                  </a:schemeClr>
                </a:solidFill>
                <a:latin typeface="Engravers MT" pitchFamily="18" charset="0"/>
              </a:rPr>
              <a:t>NIOS  Secondary</a:t>
            </a:r>
            <a:endParaRPr lang="en-US" sz="2000" dirty="0">
              <a:solidFill>
                <a:schemeClr val="bg1">
                  <a:lumMod val="95000"/>
                </a:schemeClr>
              </a:solidFill>
              <a:effectLst>
                <a:innerShdw blurRad="114300">
                  <a:prstClr val="black"/>
                </a:innerShdw>
              </a:effectLst>
              <a:latin typeface="Engravers MT"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3603" y="7730346"/>
            <a:ext cx="3339492" cy="1371578"/>
          </a:xfrm>
          <a:prstGeom prst="rect">
            <a:avLst/>
          </a:prstGeom>
        </p:spPr>
      </p:pic>
    </p:spTree>
    <p:extLst>
      <p:ext uri="{BB962C8B-B14F-4D97-AF65-F5344CB8AC3E}">
        <p14:creationId xmlns:p14="http://schemas.microsoft.com/office/powerpoint/2010/main" val="28189622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 name="Group 326"/>
          <p:cNvGrpSpPr/>
          <p:nvPr/>
        </p:nvGrpSpPr>
        <p:grpSpPr>
          <a:xfrm>
            <a:off x="43878" y="0"/>
            <a:ext cx="6814122" cy="9963584"/>
            <a:chOff x="43878" y="0"/>
            <a:chExt cx="6814122" cy="9963584"/>
          </a:xfrm>
        </p:grpSpPr>
        <p:sp>
          <p:nvSpPr>
            <p:cNvPr id="66" name="Rectangle 65">
              <a:extLst>
                <a:ext uri="{FF2B5EF4-FFF2-40B4-BE49-F238E27FC236}">
                  <a16:creationId xmlns:a16="http://schemas.microsoft.com/office/drawing/2014/main" id="{C03955BB-E41C-4E77-BB48-325360470229}"/>
                </a:ext>
              </a:extLst>
            </p:cNvPr>
            <p:cNvSpPr/>
            <p:nvPr/>
          </p:nvSpPr>
          <p:spPr>
            <a:xfrm>
              <a:off x="57526" y="0"/>
              <a:ext cx="6800474" cy="9923116"/>
            </a:xfrm>
            <a:prstGeom prst="rect">
              <a:avLst/>
            </a:prstGeom>
            <a:blipFill>
              <a:blip r:embed="rId2"/>
              <a:stretch>
                <a:fillRect/>
              </a:stretch>
            </a:blipFill>
            <a:ln>
              <a:noFill/>
            </a:ln>
            <a:effectLst>
              <a:outerShdw blurRad="50800" dist="889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9A7C9A0-1A85-4F30-A93E-652DADAEA768}"/>
                </a:ext>
              </a:extLst>
            </p:cNvPr>
            <p:cNvSpPr/>
            <p:nvPr/>
          </p:nvSpPr>
          <p:spPr>
            <a:xfrm>
              <a:off x="6028341" y="5878098"/>
              <a:ext cx="576359" cy="3838952"/>
            </a:xfrm>
            <a:prstGeom prst="rect">
              <a:avLst/>
            </a:prstGeom>
            <a:solidFill>
              <a:srgbClr val="FFC000"/>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9" name="Freeform: Shape 158">
              <a:extLst>
                <a:ext uri="{FF2B5EF4-FFF2-40B4-BE49-F238E27FC236}">
                  <a16:creationId xmlns:a16="http://schemas.microsoft.com/office/drawing/2014/main" id="{844EE657-B388-4FBA-B129-7B78DAC63F27}"/>
                </a:ext>
              </a:extLst>
            </p:cNvPr>
            <p:cNvSpPr/>
            <p:nvPr/>
          </p:nvSpPr>
          <p:spPr>
            <a:xfrm>
              <a:off x="271772" y="172684"/>
              <a:ext cx="6297469" cy="9543912"/>
            </a:xfrm>
            <a:custGeom>
              <a:avLst/>
              <a:gdLst>
                <a:gd name="connsiteX0" fmla="*/ 0 w 5395162"/>
                <a:gd name="connsiteY0" fmla="*/ 0 h 6607323"/>
                <a:gd name="connsiteX1" fmla="*/ 5395162 w 5395162"/>
                <a:gd name="connsiteY1" fmla="*/ 0 h 6607323"/>
                <a:gd name="connsiteX2" fmla="*/ 5395162 w 5395162"/>
                <a:gd name="connsiteY2" fmla="*/ 3949902 h 6607323"/>
                <a:gd name="connsiteX3" fmla="*/ 5230980 w 5395162"/>
                <a:gd name="connsiteY3" fmla="*/ 3949902 h 6607323"/>
                <a:gd name="connsiteX4" fmla="*/ 5032614 w 5395162"/>
                <a:gd name="connsiteY4" fmla="*/ 4148268 h 6607323"/>
                <a:gd name="connsiteX5" fmla="*/ 5032614 w 5395162"/>
                <a:gd name="connsiteY5" fmla="*/ 6607209 h 6607323"/>
                <a:gd name="connsiteX6" fmla="*/ 5032625 w 5395162"/>
                <a:gd name="connsiteY6" fmla="*/ 6607323 h 6607323"/>
                <a:gd name="connsiteX7" fmla="*/ 0 w 5395162"/>
                <a:gd name="connsiteY7" fmla="*/ 6607323 h 660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5162" h="6607323">
                  <a:moveTo>
                    <a:pt x="0" y="0"/>
                  </a:moveTo>
                  <a:lnTo>
                    <a:pt x="5395162" y="0"/>
                  </a:lnTo>
                  <a:lnTo>
                    <a:pt x="5395162" y="3949902"/>
                  </a:lnTo>
                  <a:lnTo>
                    <a:pt x="5230980" y="3949902"/>
                  </a:lnTo>
                  <a:cubicBezTo>
                    <a:pt x="5121425" y="3949902"/>
                    <a:pt x="5032614" y="4038713"/>
                    <a:pt x="5032614" y="4148268"/>
                  </a:cubicBezTo>
                  <a:lnTo>
                    <a:pt x="5032614" y="6607209"/>
                  </a:lnTo>
                  <a:lnTo>
                    <a:pt x="5032625" y="6607323"/>
                  </a:lnTo>
                  <a:lnTo>
                    <a:pt x="0" y="6607323"/>
                  </a:lnTo>
                  <a:close/>
                </a:path>
              </a:pathLst>
            </a:custGeom>
            <a:solidFill>
              <a:srgbClr val="FDFDFD"/>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6A4BE4DF-D2F4-4379-A9D6-80E52AFF4147}"/>
                </a:ext>
              </a:extLst>
            </p:cNvPr>
            <p:cNvCxnSpPr>
              <a:cxnSpLocks/>
            </p:cNvCxnSpPr>
            <p:nvPr/>
          </p:nvCxnSpPr>
          <p:spPr>
            <a:xfrm>
              <a:off x="701292" y="1030803"/>
              <a:ext cx="5705586"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C4AF6244-7532-4141-B434-8E2F38097B0C}"/>
                </a:ext>
              </a:extLst>
            </p:cNvPr>
            <p:cNvSpPr txBox="1"/>
            <p:nvPr/>
          </p:nvSpPr>
          <p:spPr>
            <a:xfrm>
              <a:off x="6101625" y="8082188"/>
              <a:ext cx="461665" cy="1881396"/>
            </a:xfrm>
            <a:prstGeom prst="rect">
              <a:avLst/>
            </a:prstGeom>
            <a:noFill/>
          </p:spPr>
          <p:txBody>
            <a:bodyPr vert="vert270" wrap="square" rtlCol="0">
              <a:spAutoFit/>
            </a:bodyPr>
            <a:lstStyle/>
            <a:p>
              <a:pPr algn="ctr"/>
              <a:r>
                <a:rPr lang="en-US" b="1" dirty="0"/>
                <a:t>PAGE </a:t>
              </a:r>
              <a:r>
                <a:rPr lang="en-US" b="1" dirty="0" smtClean="0"/>
                <a:t> 08</a:t>
              </a:r>
              <a:endParaRPr lang="en-US" b="1" dirty="0"/>
            </a:p>
          </p:txBody>
        </p:sp>
        <p:grpSp>
          <p:nvGrpSpPr>
            <p:cNvPr id="3" name="Group 2">
              <a:extLst>
                <a:ext uri="{FF2B5EF4-FFF2-40B4-BE49-F238E27FC236}">
                  <a16:creationId xmlns:a16="http://schemas.microsoft.com/office/drawing/2014/main" id="{0F1A4B53-3DA8-4B08-87F6-99E2B5780CCB}"/>
                </a:ext>
              </a:extLst>
            </p:cNvPr>
            <p:cNvGrpSpPr/>
            <p:nvPr/>
          </p:nvGrpSpPr>
          <p:grpSpPr>
            <a:xfrm>
              <a:off x="43878" y="172684"/>
              <a:ext cx="668047" cy="9543911"/>
              <a:chOff x="5604611" y="119550"/>
              <a:chExt cx="812157" cy="6607323"/>
            </a:xfrm>
          </p:grpSpPr>
          <p:sp>
            <p:nvSpPr>
              <p:cNvPr id="67" name="Rectangle 66">
                <a:extLst>
                  <a:ext uri="{FF2B5EF4-FFF2-40B4-BE49-F238E27FC236}">
                    <a16:creationId xmlns:a16="http://schemas.microsoft.com/office/drawing/2014/main" id="{D119F2DB-0E38-4A31-831F-2BAF295D2A25}"/>
                  </a:ext>
                </a:extLst>
              </p:cNvPr>
              <p:cNvSpPr/>
              <p:nvPr/>
            </p:nvSpPr>
            <p:spPr>
              <a:xfrm>
                <a:off x="5635694" y="202535"/>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id="{AEE5042A-E067-4FB7-BCFF-00BB33BFEDEC}"/>
                  </a:ext>
                </a:extLst>
              </p:cNvPr>
              <p:cNvGrpSpPr/>
              <p:nvPr/>
            </p:nvGrpSpPr>
            <p:grpSpPr>
              <a:xfrm>
                <a:off x="5805714" y="119550"/>
                <a:ext cx="580573" cy="386869"/>
                <a:chOff x="5805714" y="609691"/>
                <a:chExt cx="580573" cy="386869"/>
              </a:xfrm>
            </p:grpSpPr>
            <p:sp>
              <p:nvSpPr>
                <p:cNvPr id="5" name="Rectangle 4">
                  <a:extLst>
                    <a:ext uri="{FF2B5EF4-FFF2-40B4-BE49-F238E27FC236}">
                      <a16:creationId xmlns:a16="http://schemas.microsoft.com/office/drawing/2014/main" id="{9ECC8D50-758B-45D1-9832-058DA749338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c 8">
                  <a:extLst>
                    <a:ext uri="{FF2B5EF4-FFF2-40B4-BE49-F238E27FC236}">
                      <a16:creationId xmlns:a16="http://schemas.microsoft.com/office/drawing/2014/main" id="{FC783E55-1922-4926-8D97-EC60526709F7}"/>
                    </a:ext>
                  </a:extLst>
                </p:cNvPr>
                <p:cNvSpPr/>
                <p:nvPr/>
              </p:nvSpPr>
              <p:spPr>
                <a:xfrm>
                  <a:off x="5805714" y="609691"/>
                  <a:ext cx="410553" cy="386869"/>
                </a:xfrm>
                <a:prstGeom prst="arc">
                  <a:avLst>
                    <a:gd name="adj1" fmla="val 10333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8" name="Rectangle 67">
                <a:extLst>
                  <a:ext uri="{FF2B5EF4-FFF2-40B4-BE49-F238E27FC236}">
                    <a16:creationId xmlns:a16="http://schemas.microsoft.com/office/drawing/2014/main" id="{FCB92E0C-F05E-4602-8A6C-A561815032EC}"/>
                  </a:ext>
                </a:extLst>
              </p:cNvPr>
              <p:cNvSpPr/>
              <p:nvPr/>
            </p:nvSpPr>
            <p:spPr>
              <a:xfrm>
                <a:off x="5632035" y="503041"/>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78" name="Group 77">
                <a:extLst>
                  <a:ext uri="{FF2B5EF4-FFF2-40B4-BE49-F238E27FC236}">
                    <a16:creationId xmlns:a16="http://schemas.microsoft.com/office/drawing/2014/main" id="{E48E30C9-A74F-4C52-AD04-FC9A5CBD8258}"/>
                  </a:ext>
                </a:extLst>
              </p:cNvPr>
              <p:cNvGrpSpPr/>
              <p:nvPr/>
            </p:nvGrpSpPr>
            <p:grpSpPr>
              <a:xfrm>
                <a:off x="5805714" y="430573"/>
                <a:ext cx="580573" cy="386869"/>
                <a:chOff x="5805714" y="609691"/>
                <a:chExt cx="580573" cy="386869"/>
              </a:xfrm>
            </p:grpSpPr>
            <p:sp>
              <p:nvSpPr>
                <p:cNvPr id="79" name="Rectangle 78">
                  <a:extLst>
                    <a:ext uri="{FF2B5EF4-FFF2-40B4-BE49-F238E27FC236}">
                      <a16:creationId xmlns:a16="http://schemas.microsoft.com/office/drawing/2014/main" id="{9D80A7DB-810E-4588-BE25-E9F7C34D3DB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Arc 79">
                  <a:extLst>
                    <a:ext uri="{FF2B5EF4-FFF2-40B4-BE49-F238E27FC236}">
                      <a16:creationId xmlns:a16="http://schemas.microsoft.com/office/drawing/2014/main" id="{0CEE252C-3F6B-425D-A974-8C322FD62AA8}"/>
                    </a:ext>
                  </a:extLst>
                </p:cNvPr>
                <p:cNvSpPr/>
                <p:nvPr/>
              </p:nvSpPr>
              <p:spPr>
                <a:xfrm>
                  <a:off x="5805714" y="609691"/>
                  <a:ext cx="410553" cy="386869"/>
                </a:xfrm>
                <a:prstGeom prst="arc">
                  <a:avLst>
                    <a:gd name="adj1" fmla="val 10604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9" name="Rectangle 68">
                <a:extLst>
                  <a:ext uri="{FF2B5EF4-FFF2-40B4-BE49-F238E27FC236}">
                    <a16:creationId xmlns:a16="http://schemas.microsoft.com/office/drawing/2014/main" id="{A4620A41-830E-412F-B7F4-82B17531460F}"/>
                  </a:ext>
                </a:extLst>
              </p:cNvPr>
              <p:cNvSpPr/>
              <p:nvPr/>
            </p:nvSpPr>
            <p:spPr>
              <a:xfrm>
                <a:off x="5635694" y="817487"/>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Rectangle 69">
                <a:extLst>
                  <a:ext uri="{FF2B5EF4-FFF2-40B4-BE49-F238E27FC236}">
                    <a16:creationId xmlns:a16="http://schemas.microsoft.com/office/drawing/2014/main" id="{B8C591D4-C50C-4B67-805A-961945693BE6}"/>
                  </a:ext>
                </a:extLst>
              </p:cNvPr>
              <p:cNvSpPr/>
              <p:nvPr/>
            </p:nvSpPr>
            <p:spPr>
              <a:xfrm>
                <a:off x="5636493" y="1123923"/>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Rectangle 70">
                <a:extLst>
                  <a:ext uri="{FF2B5EF4-FFF2-40B4-BE49-F238E27FC236}">
                    <a16:creationId xmlns:a16="http://schemas.microsoft.com/office/drawing/2014/main" id="{461F08B5-15BF-4C63-B54C-7D2001EDCAD3}"/>
                  </a:ext>
                </a:extLst>
              </p:cNvPr>
              <p:cNvSpPr/>
              <p:nvPr/>
            </p:nvSpPr>
            <p:spPr>
              <a:xfrm>
                <a:off x="5633303" y="1440825"/>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Rectangle 71">
                <a:extLst>
                  <a:ext uri="{FF2B5EF4-FFF2-40B4-BE49-F238E27FC236}">
                    <a16:creationId xmlns:a16="http://schemas.microsoft.com/office/drawing/2014/main" id="{D12C5631-8C0A-4256-BD3E-88D081A7321B}"/>
                  </a:ext>
                </a:extLst>
              </p:cNvPr>
              <p:cNvSpPr/>
              <p:nvPr/>
            </p:nvSpPr>
            <p:spPr>
              <a:xfrm>
                <a:off x="5641689" y="1742385"/>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3" name="Rectangle 72">
                <a:extLst>
                  <a:ext uri="{FF2B5EF4-FFF2-40B4-BE49-F238E27FC236}">
                    <a16:creationId xmlns:a16="http://schemas.microsoft.com/office/drawing/2014/main" id="{D3030D9B-44CF-4F4E-A86E-18A79322376D}"/>
                  </a:ext>
                </a:extLst>
              </p:cNvPr>
              <p:cNvSpPr/>
              <p:nvPr/>
            </p:nvSpPr>
            <p:spPr>
              <a:xfrm>
                <a:off x="5626130" y="2064953"/>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4" name="Rectangle 73">
                <a:extLst>
                  <a:ext uri="{FF2B5EF4-FFF2-40B4-BE49-F238E27FC236}">
                    <a16:creationId xmlns:a16="http://schemas.microsoft.com/office/drawing/2014/main" id="{0E9F8D11-58D9-4493-A410-DACB43B5E48F}"/>
                  </a:ext>
                </a:extLst>
              </p:cNvPr>
              <p:cNvSpPr/>
              <p:nvPr/>
            </p:nvSpPr>
            <p:spPr>
              <a:xfrm>
                <a:off x="5626130" y="2372116"/>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Rectangle 74">
                <a:extLst>
                  <a:ext uri="{FF2B5EF4-FFF2-40B4-BE49-F238E27FC236}">
                    <a16:creationId xmlns:a16="http://schemas.microsoft.com/office/drawing/2014/main" id="{880FA994-AF36-4890-A98D-4750B71B3C59}"/>
                  </a:ext>
                </a:extLst>
              </p:cNvPr>
              <p:cNvSpPr/>
              <p:nvPr/>
            </p:nvSpPr>
            <p:spPr>
              <a:xfrm>
                <a:off x="5633303" y="2684520"/>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6" name="Rectangle 75">
                <a:extLst>
                  <a:ext uri="{FF2B5EF4-FFF2-40B4-BE49-F238E27FC236}">
                    <a16:creationId xmlns:a16="http://schemas.microsoft.com/office/drawing/2014/main" id="{9E5C2FB6-992A-4537-B467-2FCB0FDBDB9F}"/>
                  </a:ext>
                </a:extLst>
              </p:cNvPr>
              <p:cNvSpPr/>
              <p:nvPr/>
            </p:nvSpPr>
            <p:spPr>
              <a:xfrm>
                <a:off x="5633303" y="2985986"/>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7" name="Rectangle 76">
                <a:extLst>
                  <a:ext uri="{FF2B5EF4-FFF2-40B4-BE49-F238E27FC236}">
                    <a16:creationId xmlns:a16="http://schemas.microsoft.com/office/drawing/2014/main" id="{73193785-12A4-408F-9E7C-27DDBEAFA7BD}"/>
                  </a:ext>
                </a:extLst>
              </p:cNvPr>
              <p:cNvSpPr/>
              <p:nvPr/>
            </p:nvSpPr>
            <p:spPr>
              <a:xfrm>
                <a:off x="5626130" y="3308187"/>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8" name="Rectangle 137">
                <a:extLst>
                  <a:ext uri="{FF2B5EF4-FFF2-40B4-BE49-F238E27FC236}">
                    <a16:creationId xmlns:a16="http://schemas.microsoft.com/office/drawing/2014/main" id="{FF68EA0C-3323-4279-9322-583E0496C340}"/>
                  </a:ext>
                </a:extLst>
              </p:cNvPr>
              <p:cNvSpPr/>
              <p:nvPr/>
            </p:nvSpPr>
            <p:spPr>
              <a:xfrm>
                <a:off x="5618957" y="3615100"/>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9" name="Rectangle 138">
                <a:extLst>
                  <a:ext uri="{FF2B5EF4-FFF2-40B4-BE49-F238E27FC236}">
                    <a16:creationId xmlns:a16="http://schemas.microsoft.com/office/drawing/2014/main" id="{DA8F7F98-A2C1-4622-86E7-4F2038831BBE}"/>
                  </a:ext>
                </a:extLst>
              </p:cNvPr>
              <p:cNvSpPr/>
              <p:nvPr/>
            </p:nvSpPr>
            <p:spPr>
              <a:xfrm>
                <a:off x="5604611" y="3927247"/>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0" name="Rectangle 139">
                <a:extLst>
                  <a:ext uri="{FF2B5EF4-FFF2-40B4-BE49-F238E27FC236}">
                    <a16:creationId xmlns:a16="http://schemas.microsoft.com/office/drawing/2014/main" id="{0A05E640-BFCE-401E-8E58-B95F9FAC8DFA}"/>
                  </a:ext>
                </a:extLst>
              </p:cNvPr>
              <p:cNvSpPr/>
              <p:nvPr/>
            </p:nvSpPr>
            <p:spPr>
              <a:xfrm>
                <a:off x="5611784" y="4239143"/>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1" name="Rectangle 140">
                <a:extLst>
                  <a:ext uri="{FF2B5EF4-FFF2-40B4-BE49-F238E27FC236}">
                    <a16:creationId xmlns:a16="http://schemas.microsoft.com/office/drawing/2014/main" id="{E054FE0A-3727-4A81-B405-7B2AD3CF46C1}"/>
                  </a:ext>
                </a:extLst>
              </p:cNvPr>
              <p:cNvSpPr/>
              <p:nvPr/>
            </p:nvSpPr>
            <p:spPr>
              <a:xfrm>
                <a:off x="5604611" y="4546182"/>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2" name="Rectangle 141">
                <a:extLst>
                  <a:ext uri="{FF2B5EF4-FFF2-40B4-BE49-F238E27FC236}">
                    <a16:creationId xmlns:a16="http://schemas.microsoft.com/office/drawing/2014/main" id="{181F776C-2AF8-48ED-A45F-6043E45954BF}"/>
                  </a:ext>
                </a:extLst>
              </p:cNvPr>
              <p:cNvSpPr/>
              <p:nvPr/>
            </p:nvSpPr>
            <p:spPr>
              <a:xfrm>
                <a:off x="5609779" y="4857467"/>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3" name="Rectangle 142">
                <a:extLst>
                  <a:ext uri="{FF2B5EF4-FFF2-40B4-BE49-F238E27FC236}">
                    <a16:creationId xmlns:a16="http://schemas.microsoft.com/office/drawing/2014/main" id="{F411B93B-64DC-40ED-8351-A38502F83EC2}"/>
                  </a:ext>
                </a:extLst>
              </p:cNvPr>
              <p:cNvSpPr/>
              <p:nvPr/>
            </p:nvSpPr>
            <p:spPr>
              <a:xfrm>
                <a:off x="5618957" y="5171895"/>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4" name="Rectangle 143">
                <a:extLst>
                  <a:ext uri="{FF2B5EF4-FFF2-40B4-BE49-F238E27FC236}">
                    <a16:creationId xmlns:a16="http://schemas.microsoft.com/office/drawing/2014/main" id="{6D4EF766-AAA1-4FD1-9EB8-BC7CCAF80F4C}"/>
                  </a:ext>
                </a:extLst>
              </p:cNvPr>
              <p:cNvSpPr/>
              <p:nvPr/>
            </p:nvSpPr>
            <p:spPr>
              <a:xfrm>
                <a:off x="5611784" y="5503140"/>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5" name="Rectangle 144">
                <a:extLst>
                  <a:ext uri="{FF2B5EF4-FFF2-40B4-BE49-F238E27FC236}">
                    <a16:creationId xmlns:a16="http://schemas.microsoft.com/office/drawing/2014/main" id="{CA3BC80A-A5C7-4031-AE04-E1DBB065F990}"/>
                  </a:ext>
                </a:extLst>
              </p:cNvPr>
              <p:cNvSpPr/>
              <p:nvPr/>
            </p:nvSpPr>
            <p:spPr>
              <a:xfrm>
                <a:off x="5604611" y="5797854"/>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6" name="Rectangle 145">
                <a:extLst>
                  <a:ext uri="{FF2B5EF4-FFF2-40B4-BE49-F238E27FC236}">
                    <a16:creationId xmlns:a16="http://schemas.microsoft.com/office/drawing/2014/main" id="{B2C4E260-0390-4C3C-B29D-AB4732D5F312}"/>
                  </a:ext>
                </a:extLst>
              </p:cNvPr>
              <p:cNvSpPr/>
              <p:nvPr/>
            </p:nvSpPr>
            <p:spPr>
              <a:xfrm>
                <a:off x="5604611" y="6097210"/>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7" name="Rectangle 146">
                <a:extLst>
                  <a:ext uri="{FF2B5EF4-FFF2-40B4-BE49-F238E27FC236}">
                    <a16:creationId xmlns:a16="http://schemas.microsoft.com/office/drawing/2014/main" id="{9CF30D03-0768-4F4A-876B-4064ADC4B962}"/>
                  </a:ext>
                </a:extLst>
              </p:cNvPr>
              <p:cNvSpPr/>
              <p:nvPr/>
            </p:nvSpPr>
            <p:spPr>
              <a:xfrm>
                <a:off x="5611784" y="6412576"/>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81" name="Group 80">
                <a:extLst>
                  <a:ext uri="{FF2B5EF4-FFF2-40B4-BE49-F238E27FC236}">
                    <a16:creationId xmlns:a16="http://schemas.microsoft.com/office/drawing/2014/main" id="{BDE4CAF1-67FB-4A00-A957-F84932EF37EA}"/>
                  </a:ext>
                </a:extLst>
              </p:cNvPr>
              <p:cNvGrpSpPr/>
              <p:nvPr/>
            </p:nvGrpSpPr>
            <p:grpSpPr>
              <a:xfrm>
                <a:off x="5805714" y="741596"/>
                <a:ext cx="580573" cy="386869"/>
                <a:chOff x="5805714" y="609691"/>
                <a:chExt cx="580573" cy="386869"/>
              </a:xfrm>
            </p:grpSpPr>
            <p:sp>
              <p:nvSpPr>
                <p:cNvPr id="82" name="Rectangle 81">
                  <a:extLst>
                    <a:ext uri="{FF2B5EF4-FFF2-40B4-BE49-F238E27FC236}">
                      <a16:creationId xmlns:a16="http://schemas.microsoft.com/office/drawing/2014/main" id="{74C944AF-D50A-425E-A441-BD46E8CB9783}"/>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Arc 82">
                  <a:extLst>
                    <a:ext uri="{FF2B5EF4-FFF2-40B4-BE49-F238E27FC236}">
                      <a16:creationId xmlns:a16="http://schemas.microsoft.com/office/drawing/2014/main" id="{AE95EC9D-DB78-417E-AF31-C543DE84C1EE}"/>
                    </a:ext>
                  </a:extLst>
                </p:cNvPr>
                <p:cNvSpPr/>
                <p:nvPr/>
              </p:nvSpPr>
              <p:spPr>
                <a:xfrm>
                  <a:off x="5805714" y="609691"/>
                  <a:ext cx="410553" cy="386869"/>
                </a:xfrm>
                <a:prstGeom prst="arc">
                  <a:avLst>
                    <a:gd name="adj1" fmla="val 107575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EC3E0684-8AE8-4214-BF7B-4AAB6B86F600}"/>
                  </a:ext>
                </a:extLst>
              </p:cNvPr>
              <p:cNvGrpSpPr/>
              <p:nvPr/>
            </p:nvGrpSpPr>
            <p:grpSpPr>
              <a:xfrm>
                <a:off x="5805714" y="1052619"/>
                <a:ext cx="580573" cy="386869"/>
                <a:chOff x="5805714" y="609691"/>
                <a:chExt cx="580573" cy="386869"/>
              </a:xfrm>
            </p:grpSpPr>
            <p:sp>
              <p:nvSpPr>
                <p:cNvPr id="85" name="Rectangle 84">
                  <a:extLst>
                    <a:ext uri="{FF2B5EF4-FFF2-40B4-BE49-F238E27FC236}">
                      <a16:creationId xmlns:a16="http://schemas.microsoft.com/office/drawing/2014/main" id="{CF8E04A3-B6B4-4F3C-BB6B-AF9929DDA237}"/>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Arc 85">
                  <a:extLst>
                    <a:ext uri="{FF2B5EF4-FFF2-40B4-BE49-F238E27FC236}">
                      <a16:creationId xmlns:a16="http://schemas.microsoft.com/office/drawing/2014/main" id="{18A95974-DAB2-4BF8-9192-96278D1744CD}"/>
                    </a:ext>
                  </a:extLst>
                </p:cNvPr>
                <p:cNvSpPr/>
                <p:nvPr/>
              </p:nvSpPr>
              <p:spPr>
                <a:xfrm>
                  <a:off x="5805714" y="609691"/>
                  <a:ext cx="410553" cy="386869"/>
                </a:xfrm>
                <a:prstGeom prst="arc">
                  <a:avLst>
                    <a:gd name="adj1" fmla="val 1083048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C97BDBFC-6DCF-4D05-9235-AF24FD08B7BA}"/>
                  </a:ext>
                </a:extLst>
              </p:cNvPr>
              <p:cNvGrpSpPr/>
              <p:nvPr/>
            </p:nvGrpSpPr>
            <p:grpSpPr>
              <a:xfrm>
                <a:off x="5805714" y="1363642"/>
                <a:ext cx="580573" cy="386869"/>
                <a:chOff x="5805714" y="609691"/>
                <a:chExt cx="580573" cy="386869"/>
              </a:xfrm>
            </p:grpSpPr>
            <p:sp>
              <p:nvSpPr>
                <p:cNvPr id="88" name="Rectangle 87">
                  <a:extLst>
                    <a:ext uri="{FF2B5EF4-FFF2-40B4-BE49-F238E27FC236}">
                      <a16:creationId xmlns:a16="http://schemas.microsoft.com/office/drawing/2014/main" id="{4AB8CE96-3DF3-4063-9F27-D4DB07BB75E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Arc 88">
                  <a:extLst>
                    <a:ext uri="{FF2B5EF4-FFF2-40B4-BE49-F238E27FC236}">
                      <a16:creationId xmlns:a16="http://schemas.microsoft.com/office/drawing/2014/main" id="{309BD817-14B6-4AA7-A1F6-6EAEFBC3A86F}"/>
                    </a:ext>
                  </a:extLst>
                </p:cNvPr>
                <p:cNvSpPr/>
                <p:nvPr/>
              </p:nvSpPr>
              <p:spPr>
                <a:xfrm>
                  <a:off x="5805714" y="609691"/>
                  <a:ext cx="410553" cy="386869"/>
                </a:xfrm>
                <a:prstGeom prst="arc">
                  <a:avLst>
                    <a:gd name="adj1" fmla="val 1080965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C6951FED-2BD7-4859-B333-5B1CAEF8AB8D}"/>
                  </a:ext>
                </a:extLst>
              </p:cNvPr>
              <p:cNvGrpSpPr/>
              <p:nvPr/>
            </p:nvGrpSpPr>
            <p:grpSpPr>
              <a:xfrm>
                <a:off x="5805714" y="1674665"/>
                <a:ext cx="580573" cy="386869"/>
                <a:chOff x="5805714" y="609691"/>
                <a:chExt cx="580573" cy="386869"/>
              </a:xfrm>
            </p:grpSpPr>
            <p:sp>
              <p:nvSpPr>
                <p:cNvPr id="91" name="Rectangle 90">
                  <a:extLst>
                    <a:ext uri="{FF2B5EF4-FFF2-40B4-BE49-F238E27FC236}">
                      <a16:creationId xmlns:a16="http://schemas.microsoft.com/office/drawing/2014/main" id="{FE30C63D-F045-40E9-8C54-26DA5BDA0F4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Arc 91">
                  <a:extLst>
                    <a:ext uri="{FF2B5EF4-FFF2-40B4-BE49-F238E27FC236}">
                      <a16:creationId xmlns:a16="http://schemas.microsoft.com/office/drawing/2014/main" id="{434A2720-2A66-40B1-AC7E-5C244C6E6EB9}"/>
                    </a:ext>
                  </a:extLst>
                </p:cNvPr>
                <p:cNvSpPr/>
                <p:nvPr/>
              </p:nvSpPr>
              <p:spPr>
                <a:xfrm>
                  <a:off x="5805714" y="609691"/>
                  <a:ext cx="410553" cy="386869"/>
                </a:xfrm>
                <a:prstGeom prst="arc">
                  <a:avLst>
                    <a:gd name="adj1" fmla="val 1087571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93" name="Group 92">
                <a:extLst>
                  <a:ext uri="{FF2B5EF4-FFF2-40B4-BE49-F238E27FC236}">
                    <a16:creationId xmlns:a16="http://schemas.microsoft.com/office/drawing/2014/main" id="{3253887B-E245-4C89-84BB-C89576187B4D}"/>
                  </a:ext>
                </a:extLst>
              </p:cNvPr>
              <p:cNvGrpSpPr/>
              <p:nvPr/>
            </p:nvGrpSpPr>
            <p:grpSpPr>
              <a:xfrm>
                <a:off x="5805714" y="1985688"/>
                <a:ext cx="580573" cy="386869"/>
                <a:chOff x="5805714" y="609691"/>
                <a:chExt cx="580573" cy="386869"/>
              </a:xfrm>
            </p:grpSpPr>
            <p:sp>
              <p:nvSpPr>
                <p:cNvPr id="94" name="Rectangle 93">
                  <a:extLst>
                    <a:ext uri="{FF2B5EF4-FFF2-40B4-BE49-F238E27FC236}">
                      <a16:creationId xmlns:a16="http://schemas.microsoft.com/office/drawing/2014/main" id="{C2935527-C9EF-4950-89BB-EB1207B25E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Arc 94">
                  <a:extLst>
                    <a:ext uri="{FF2B5EF4-FFF2-40B4-BE49-F238E27FC236}">
                      <a16:creationId xmlns:a16="http://schemas.microsoft.com/office/drawing/2014/main" id="{B885AD0D-2A97-4761-A7E2-81AE7730FF98}"/>
                    </a:ext>
                  </a:extLst>
                </p:cNvPr>
                <p:cNvSpPr/>
                <p:nvPr/>
              </p:nvSpPr>
              <p:spPr>
                <a:xfrm>
                  <a:off x="5805714" y="609691"/>
                  <a:ext cx="410553" cy="386869"/>
                </a:xfrm>
                <a:prstGeom prst="arc">
                  <a:avLst>
                    <a:gd name="adj1" fmla="val 1078249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B20895E6-FBAD-4249-90F9-43369FD2080F}"/>
                  </a:ext>
                </a:extLst>
              </p:cNvPr>
              <p:cNvGrpSpPr/>
              <p:nvPr/>
            </p:nvGrpSpPr>
            <p:grpSpPr>
              <a:xfrm>
                <a:off x="5805714" y="2296711"/>
                <a:ext cx="580573" cy="386869"/>
                <a:chOff x="5805714" y="609691"/>
                <a:chExt cx="580573" cy="386869"/>
              </a:xfrm>
            </p:grpSpPr>
            <p:sp>
              <p:nvSpPr>
                <p:cNvPr id="97" name="Rectangle 96">
                  <a:extLst>
                    <a:ext uri="{FF2B5EF4-FFF2-40B4-BE49-F238E27FC236}">
                      <a16:creationId xmlns:a16="http://schemas.microsoft.com/office/drawing/2014/main" id="{416F99E9-E132-4AB6-9501-719E390B295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Arc 97">
                  <a:extLst>
                    <a:ext uri="{FF2B5EF4-FFF2-40B4-BE49-F238E27FC236}">
                      <a16:creationId xmlns:a16="http://schemas.microsoft.com/office/drawing/2014/main" id="{7BF41422-E1EF-4A49-906D-7C9E43200378}"/>
                    </a:ext>
                  </a:extLst>
                </p:cNvPr>
                <p:cNvSpPr/>
                <p:nvPr/>
              </p:nvSpPr>
              <p:spPr>
                <a:xfrm>
                  <a:off x="5805714" y="609691"/>
                  <a:ext cx="410553" cy="386869"/>
                </a:xfrm>
                <a:prstGeom prst="arc">
                  <a:avLst>
                    <a:gd name="adj1" fmla="val 108379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9" name="Group 98">
                <a:extLst>
                  <a:ext uri="{FF2B5EF4-FFF2-40B4-BE49-F238E27FC236}">
                    <a16:creationId xmlns:a16="http://schemas.microsoft.com/office/drawing/2014/main" id="{3A6C8FCE-3906-4A51-8C51-53A21458A79D}"/>
                  </a:ext>
                </a:extLst>
              </p:cNvPr>
              <p:cNvGrpSpPr/>
              <p:nvPr/>
            </p:nvGrpSpPr>
            <p:grpSpPr>
              <a:xfrm>
                <a:off x="5805714" y="2607734"/>
                <a:ext cx="580573" cy="386869"/>
                <a:chOff x="5805714" y="609691"/>
                <a:chExt cx="580573" cy="386869"/>
              </a:xfrm>
            </p:grpSpPr>
            <p:sp>
              <p:nvSpPr>
                <p:cNvPr id="100" name="Rectangle 99">
                  <a:extLst>
                    <a:ext uri="{FF2B5EF4-FFF2-40B4-BE49-F238E27FC236}">
                      <a16:creationId xmlns:a16="http://schemas.microsoft.com/office/drawing/2014/main" id="{01B7306C-C82A-4CBC-8810-B196E2B85FD9}"/>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Arc 100">
                  <a:extLst>
                    <a:ext uri="{FF2B5EF4-FFF2-40B4-BE49-F238E27FC236}">
                      <a16:creationId xmlns:a16="http://schemas.microsoft.com/office/drawing/2014/main" id="{4309EB4B-A1C1-41B8-9E71-43E4632DE81A}"/>
                    </a:ext>
                  </a:extLst>
                </p:cNvPr>
                <p:cNvSpPr/>
                <p:nvPr/>
              </p:nvSpPr>
              <p:spPr>
                <a:xfrm>
                  <a:off x="5805714" y="609691"/>
                  <a:ext cx="410553" cy="386869"/>
                </a:xfrm>
                <a:prstGeom prst="arc">
                  <a:avLst>
                    <a:gd name="adj1" fmla="val 1081717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2" name="Group 101">
                <a:extLst>
                  <a:ext uri="{FF2B5EF4-FFF2-40B4-BE49-F238E27FC236}">
                    <a16:creationId xmlns:a16="http://schemas.microsoft.com/office/drawing/2014/main" id="{C74B4894-B5D2-4362-964C-D4DC0546060A}"/>
                  </a:ext>
                </a:extLst>
              </p:cNvPr>
              <p:cNvGrpSpPr/>
              <p:nvPr/>
            </p:nvGrpSpPr>
            <p:grpSpPr>
              <a:xfrm>
                <a:off x="5805714" y="2918757"/>
                <a:ext cx="580573" cy="386869"/>
                <a:chOff x="5805714" y="609691"/>
                <a:chExt cx="580573" cy="386869"/>
              </a:xfrm>
            </p:grpSpPr>
            <p:sp>
              <p:nvSpPr>
                <p:cNvPr id="103" name="Rectangle 102">
                  <a:extLst>
                    <a:ext uri="{FF2B5EF4-FFF2-40B4-BE49-F238E27FC236}">
                      <a16:creationId xmlns:a16="http://schemas.microsoft.com/office/drawing/2014/main" id="{DA95D981-4D5B-4F4F-8A82-69838938508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Arc 103">
                  <a:extLst>
                    <a:ext uri="{FF2B5EF4-FFF2-40B4-BE49-F238E27FC236}">
                      <a16:creationId xmlns:a16="http://schemas.microsoft.com/office/drawing/2014/main" id="{E4822634-A39A-4B0D-8399-883328FCA1EE}"/>
                    </a:ext>
                  </a:extLst>
                </p:cNvPr>
                <p:cNvSpPr/>
                <p:nvPr/>
              </p:nvSpPr>
              <p:spPr>
                <a:xfrm>
                  <a:off x="5805714" y="609691"/>
                  <a:ext cx="410553" cy="386869"/>
                </a:xfrm>
                <a:prstGeom prst="arc">
                  <a:avLst>
                    <a:gd name="adj1" fmla="val 1122047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5" name="Group 104">
                <a:extLst>
                  <a:ext uri="{FF2B5EF4-FFF2-40B4-BE49-F238E27FC236}">
                    <a16:creationId xmlns:a16="http://schemas.microsoft.com/office/drawing/2014/main" id="{AC0C8900-7AAE-4DAD-9853-250BA8E46217}"/>
                  </a:ext>
                </a:extLst>
              </p:cNvPr>
              <p:cNvGrpSpPr/>
              <p:nvPr/>
            </p:nvGrpSpPr>
            <p:grpSpPr>
              <a:xfrm>
                <a:off x="5805714" y="3229780"/>
                <a:ext cx="580573" cy="386869"/>
                <a:chOff x="5805714" y="609691"/>
                <a:chExt cx="580573" cy="386869"/>
              </a:xfrm>
            </p:grpSpPr>
            <p:sp>
              <p:nvSpPr>
                <p:cNvPr id="106" name="Rectangle 105">
                  <a:extLst>
                    <a:ext uri="{FF2B5EF4-FFF2-40B4-BE49-F238E27FC236}">
                      <a16:creationId xmlns:a16="http://schemas.microsoft.com/office/drawing/2014/main" id="{8F16C3F5-5111-4385-95DB-684995C5DA9E}"/>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Arc 106">
                  <a:extLst>
                    <a:ext uri="{FF2B5EF4-FFF2-40B4-BE49-F238E27FC236}">
                      <a16:creationId xmlns:a16="http://schemas.microsoft.com/office/drawing/2014/main" id="{C8E4EC42-A513-472E-AE69-66EF8F71937C}"/>
                    </a:ext>
                  </a:extLst>
                </p:cNvPr>
                <p:cNvSpPr/>
                <p:nvPr/>
              </p:nvSpPr>
              <p:spPr>
                <a:xfrm>
                  <a:off x="5805714" y="609691"/>
                  <a:ext cx="410553" cy="386869"/>
                </a:xfrm>
                <a:prstGeom prst="arc">
                  <a:avLst>
                    <a:gd name="adj1" fmla="val 106480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B9DF2A69-06AC-4DC9-B6C7-9A1B9D012585}"/>
                  </a:ext>
                </a:extLst>
              </p:cNvPr>
              <p:cNvGrpSpPr/>
              <p:nvPr/>
            </p:nvGrpSpPr>
            <p:grpSpPr>
              <a:xfrm>
                <a:off x="5805714" y="3540803"/>
                <a:ext cx="580573" cy="386869"/>
                <a:chOff x="5805714" y="609691"/>
                <a:chExt cx="580573" cy="386869"/>
              </a:xfrm>
            </p:grpSpPr>
            <p:sp>
              <p:nvSpPr>
                <p:cNvPr id="109" name="Rectangle 108">
                  <a:extLst>
                    <a:ext uri="{FF2B5EF4-FFF2-40B4-BE49-F238E27FC236}">
                      <a16:creationId xmlns:a16="http://schemas.microsoft.com/office/drawing/2014/main" id="{66D59475-186E-4F7A-A501-ABEDCC08DC9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id="{55C929AA-C5D4-4A29-94FC-BF99C03F9430}"/>
                    </a:ext>
                  </a:extLst>
                </p:cNvPr>
                <p:cNvSpPr/>
                <p:nvPr/>
              </p:nvSpPr>
              <p:spPr>
                <a:xfrm>
                  <a:off x="5805714" y="609691"/>
                  <a:ext cx="410553" cy="386869"/>
                </a:xfrm>
                <a:prstGeom prst="arc">
                  <a:avLst>
                    <a:gd name="adj1" fmla="val 109014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26F5DDE8-77F1-4A19-9A73-FA16AD387091}"/>
                  </a:ext>
                </a:extLst>
              </p:cNvPr>
              <p:cNvGrpSpPr/>
              <p:nvPr/>
            </p:nvGrpSpPr>
            <p:grpSpPr>
              <a:xfrm>
                <a:off x="5805714" y="3851826"/>
                <a:ext cx="580573" cy="386869"/>
                <a:chOff x="5805714" y="609691"/>
                <a:chExt cx="580573" cy="386869"/>
              </a:xfrm>
            </p:grpSpPr>
            <p:sp>
              <p:nvSpPr>
                <p:cNvPr id="112" name="Rectangle 111">
                  <a:extLst>
                    <a:ext uri="{FF2B5EF4-FFF2-40B4-BE49-F238E27FC236}">
                      <a16:creationId xmlns:a16="http://schemas.microsoft.com/office/drawing/2014/main" id="{3975D25C-1E30-46E2-BA99-3037ADE3170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Arc 112">
                  <a:extLst>
                    <a:ext uri="{FF2B5EF4-FFF2-40B4-BE49-F238E27FC236}">
                      <a16:creationId xmlns:a16="http://schemas.microsoft.com/office/drawing/2014/main" id="{5489E9B8-DC06-4350-B467-61A9DA0B02A7}"/>
                    </a:ext>
                  </a:extLst>
                </p:cNvPr>
                <p:cNvSpPr/>
                <p:nvPr/>
              </p:nvSpPr>
              <p:spPr>
                <a:xfrm>
                  <a:off x="5805714" y="609691"/>
                  <a:ext cx="410553" cy="386869"/>
                </a:xfrm>
                <a:prstGeom prst="arc">
                  <a:avLst>
                    <a:gd name="adj1" fmla="val 11023282"/>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4" name="Group 113">
                <a:extLst>
                  <a:ext uri="{FF2B5EF4-FFF2-40B4-BE49-F238E27FC236}">
                    <a16:creationId xmlns:a16="http://schemas.microsoft.com/office/drawing/2014/main" id="{0375CE18-5EC1-4881-8142-DC1BC91AD094}"/>
                  </a:ext>
                </a:extLst>
              </p:cNvPr>
              <p:cNvGrpSpPr/>
              <p:nvPr/>
            </p:nvGrpSpPr>
            <p:grpSpPr>
              <a:xfrm>
                <a:off x="5805714" y="4162849"/>
                <a:ext cx="580573" cy="386869"/>
                <a:chOff x="5805714" y="609691"/>
                <a:chExt cx="580573" cy="386869"/>
              </a:xfrm>
            </p:grpSpPr>
            <p:sp>
              <p:nvSpPr>
                <p:cNvPr id="115" name="Rectangle 114">
                  <a:extLst>
                    <a:ext uri="{FF2B5EF4-FFF2-40B4-BE49-F238E27FC236}">
                      <a16:creationId xmlns:a16="http://schemas.microsoft.com/office/drawing/2014/main" id="{10A76D25-919A-40D9-9554-EFE2D3956BE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Arc 115">
                  <a:extLst>
                    <a:ext uri="{FF2B5EF4-FFF2-40B4-BE49-F238E27FC236}">
                      <a16:creationId xmlns:a16="http://schemas.microsoft.com/office/drawing/2014/main" id="{F541D253-66CC-4C59-909C-302800ABEEFC}"/>
                    </a:ext>
                  </a:extLst>
                </p:cNvPr>
                <p:cNvSpPr/>
                <p:nvPr/>
              </p:nvSpPr>
              <p:spPr>
                <a:xfrm>
                  <a:off x="5805714" y="609691"/>
                  <a:ext cx="410553" cy="386869"/>
                </a:xfrm>
                <a:prstGeom prst="arc">
                  <a:avLst>
                    <a:gd name="adj1" fmla="val 11168103"/>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7" name="Group 116">
                <a:extLst>
                  <a:ext uri="{FF2B5EF4-FFF2-40B4-BE49-F238E27FC236}">
                    <a16:creationId xmlns:a16="http://schemas.microsoft.com/office/drawing/2014/main" id="{D86A99F9-8CBA-4BBB-88F7-14582E27C64C}"/>
                  </a:ext>
                </a:extLst>
              </p:cNvPr>
              <p:cNvGrpSpPr/>
              <p:nvPr/>
            </p:nvGrpSpPr>
            <p:grpSpPr>
              <a:xfrm>
                <a:off x="5805714" y="4473872"/>
                <a:ext cx="580573" cy="386869"/>
                <a:chOff x="5805714" y="609691"/>
                <a:chExt cx="580573" cy="386869"/>
              </a:xfrm>
            </p:grpSpPr>
            <p:sp>
              <p:nvSpPr>
                <p:cNvPr id="118" name="Rectangle 117">
                  <a:extLst>
                    <a:ext uri="{FF2B5EF4-FFF2-40B4-BE49-F238E27FC236}">
                      <a16:creationId xmlns:a16="http://schemas.microsoft.com/office/drawing/2014/main" id="{16259704-CA38-4525-8489-D1FECD12BDB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Arc 118">
                  <a:extLst>
                    <a:ext uri="{FF2B5EF4-FFF2-40B4-BE49-F238E27FC236}">
                      <a16:creationId xmlns:a16="http://schemas.microsoft.com/office/drawing/2014/main" id="{40F4FCA1-5992-49D0-8CE6-8488CF6BAF04}"/>
                    </a:ext>
                  </a:extLst>
                </p:cNvPr>
                <p:cNvSpPr/>
                <p:nvPr/>
              </p:nvSpPr>
              <p:spPr>
                <a:xfrm>
                  <a:off x="5805714" y="609691"/>
                  <a:ext cx="410553" cy="386869"/>
                </a:xfrm>
                <a:prstGeom prst="arc">
                  <a:avLst>
                    <a:gd name="adj1" fmla="val 11188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F5C59377-7214-4209-BA16-86D5D1DAE2B0}"/>
                  </a:ext>
                </a:extLst>
              </p:cNvPr>
              <p:cNvGrpSpPr/>
              <p:nvPr/>
            </p:nvGrpSpPr>
            <p:grpSpPr>
              <a:xfrm>
                <a:off x="5805714" y="4784895"/>
                <a:ext cx="580573" cy="386869"/>
                <a:chOff x="5805714" y="609691"/>
                <a:chExt cx="580573" cy="386869"/>
              </a:xfrm>
            </p:grpSpPr>
            <p:sp>
              <p:nvSpPr>
                <p:cNvPr id="121" name="Rectangle 120">
                  <a:extLst>
                    <a:ext uri="{FF2B5EF4-FFF2-40B4-BE49-F238E27FC236}">
                      <a16:creationId xmlns:a16="http://schemas.microsoft.com/office/drawing/2014/main" id="{959A5D35-C7AE-458F-BBB5-71CD3A3F97F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Arc 121">
                  <a:extLst>
                    <a:ext uri="{FF2B5EF4-FFF2-40B4-BE49-F238E27FC236}">
                      <a16:creationId xmlns:a16="http://schemas.microsoft.com/office/drawing/2014/main" id="{F490A229-65A6-4DFF-870F-4B92A114A66A}"/>
                    </a:ext>
                  </a:extLst>
                </p:cNvPr>
                <p:cNvSpPr/>
                <p:nvPr/>
              </p:nvSpPr>
              <p:spPr>
                <a:xfrm>
                  <a:off x="5805714" y="609691"/>
                  <a:ext cx="410553" cy="386869"/>
                </a:xfrm>
                <a:prstGeom prst="arc">
                  <a:avLst>
                    <a:gd name="adj1" fmla="val 1114643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3" name="Group 122">
                <a:extLst>
                  <a:ext uri="{FF2B5EF4-FFF2-40B4-BE49-F238E27FC236}">
                    <a16:creationId xmlns:a16="http://schemas.microsoft.com/office/drawing/2014/main" id="{9EC6FFFF-2006-4366-8566-0113AD9F036A}"/>
                  </a:ext>
                </a:extLst>
              </p:cNvPr>
              <p:cNvGrpSpPr/>
              <p:nvPr/>
            </p:nvGrpSpPr>
            <p:grpSpPr>
              <a:xfrm>
                <a:off x="5805714" y="5095918"/>
                <a:ext cx="580573" cy="386869"/>
                <a:chOff x="5805714" y="609691"/>
                <a:chExt cx="580573" cy="386869"/>
              </a:xfrm>
            </p:grpSpPr>
            <p:sp>
              <p:nvSpPr>
                <p:cNvPr id="124" name="Rectangle 123">
                  <a:extLst>
                    <a:ext uri="{FF2B5EF4-FFF2-40B4-BE49-F238E27FC236}">
                      <a16:creationId xmlns:a16="http://schemas.microsoft.com/office/drawing/2014/main" id="{595E399E-0521-4D5B-914F-29C3ADDF2B72}"/>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Arc 124">
                  <a:extLst>
                    <a:ext uri="{FF2B5EF4-FFF2-40B4-BE49-F238E27FC236}">
                      <a16:creationId xmlns:a16="http://schemas.microsoft.com/office/drawing/2014/main" id="{14739334-2472-4756-B880-7780C40DA407}"/>
                    </a:ext>
                  </a:extLst>
                </p:cNvPr>
                <p:cNvSpPr/>
                <p:nvPr/>
              </p:nvSpPr>
              <p:spPr>
                <a:xfrm>
                  <a:off x="5805714" y="609691"/>
                  <a:ext cx="410553" cy="386869"/>
                </a:xfrm>
                <a:prstGeom prst="arc">
                  <a:avLst>
                    <a:gd name="adj1" fmla="val 111225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6D7FEFCF-F5E2-48A4-8DA2-466E3FA530E8}"/>
                  </a:ext>
                </a:extLst>
              </p:cNvPr>
              <p:cNvGrpSpPr/>
              <p:nvPr/>
            </p:nvGrpSpPr>
            <p:grpSpPr>
              <a:xfrm>
                <a:off x="5805714" y="5406941"/>
                <a:ext cx="580573" cy="386869"/>
                <a:chOff x="5805714" y="609691"/>
                <a:chExt cx="580573" cy="386869"/>
              </a:xfrm>
            </p:grpSpPr>
            <p:sp>
              <p:nvSpPr>
                <p:cNvPr id="127" name="Rectangle 126">
                  <a:extLst>
                    <a:ext uri="{FF2B5EF4-FFF2-40B4-BE49-F238E27FC236}">
                      <a16:creationId xmlns:a16="http://schemas.microsoft.com/office/drawing/2014/main" id="{5B8C7798-2FB8-447C-BA5C-ECB75C74E5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Arc 127">
                  <a:extLst>
                    <a:ext uri="{FF2B5EF4-FFF2-40B4-BE49-F238E27FC236}">
                      <a16:creationId xmlns:a16="http://schemas.microsoft.com/office/drawing/2014/main" id="{DDFE7CA2-AC7D-4CF0-A779-1F7EC6161969}"/>
                    </a:ext>
                  </a:extLst>
                </p:cNvPr>
                <p:cNvSpPr/>
                <p:nvPr/>
              </p:nvSpPr>
              <p:spPr>
                <a:xfrm>
                  <a:off x="5805714" y="609691"/>
                  <a:ext cx="410553" cy="386869"/>
                </a:xfrm>
                <a:prstGeom prst="arc">
                  <a:avLst>
                    <a:gd name="adj1" fmla="val 108791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9" name="Group 128">
                <a:extLst>
                  <a:ext uri="{FF2B5EF4-FFF2-40B4-BE49-F238E27FC236}">
                    <a16:creationId xmlns:a16="http://schemas.microsoft.com/office/drawing/2014/main" id="{EF6B5FAD-EB1F-43DC-8B99-11CAD21D64C9}"/>
                  </a:ext>
                </a:extLst>
              </p:cNvPr>
              <p:cNvGrpSpPr/>
              <p:nvPr/>
            </p:nvGrpSpPr>
            <p:grpSpPr>
              <a:xfrm>
                <a:off x="5805714" y="5717964"/>
                <a:ext cx="611054" cy="386869"/>
                <a:chOff x="5805714" y="609691"/>
                <a:chExt cx="611054" cy="386869"/>
              </a:xfrm>
            </p:grpSpPr>
            <p:sp>
              <p:nvSpPr>
                <p:cNvPr id="130" name="Rectangle 129">
                  <a:extLst>
                    <a:ext uri="{FF2B5EF4-FFF2-40B4-BE49-F238E27FC236}">
                      <a16:creationId xmlns:a16="http://schemas.microsoft.com/office/drawing/2014/main" id="{B817890A-729D-4FBB-8EF7-DAFD6F73427B}"/>
                    </a:ext>
                  </a:extLst>
                </p:cNvPr>
                <p:cNvSpPr/>
                <p:nvPr/>
              </p:nvSpPr>
              <p:spPr>
                <a:xfrm>
                  <a:off x="6156962" y="666847"/>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Arc 130">
                  <a:extLst>
                    <a:ext uri="{FF2B5EF4-FFF2-40B4-BE49-F238E27FC236}">
                      <a16:creationId xmlns:a16="http://schemas.microsoft.com/office/drawing/2014/main" id="{EAD6132E-2435-4771-A3CC-CCE94E7A9600}"/>
                    </a:ext>
                  </a:extLst>
                </p:cNvPr>
                <p:cNvSpPr/>
                <p:nvPr/>
              </p:nvSpPr>
              <p:spPr>
                <a:xfrm>
                  <a:off x="5805714" y="609691"/>
                  <a:ext cx="410553" cy="386869"/>
                </a:xfrm>
                <a:prstGeom prst="arc">
                  <a:avLst>
                    <a:gd name="adj1" fmla="val 109924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2" name="Group 131">
                <a:extLst>
                  <a:ext uri="{FF2B5EF4-FFF2-40B4-BE49-F238E27FC236}">
                    <a16:creationId xmlns:a16="http://schemas.microsoft.com/office/drawing/2014/main" id="{2B7006E1-B188-46BA-BAA5-15A960905F4C}"/>
                  </a:ext>
                </a:extLst>
              </p:cNvPr>
              <p:cNvGrpSpPr/>
              <p:nvPr/>
            </p:nvGrpSpPr>
            <p:grpSpPr>
              <a:xfrm>
                <a:off x="5805714" y="6028987"/>
                <a:ext cx="580573" cy="386869"/>
                <a:chOff x="5805714" y="609691"/>
                <a:chExt cx="580573" cy="386869"/>
              </a:xfrm>
            </p:grpSpPr>
            <p:sp>
              <p:nvSpPr>
                <p:cNvPr id="133" name="Rectangle 132">
                  <a:extLst>
                    <a:ext uri="{FF2B5EF4-FFF2-40B4-BE49-F238E27FC236}">
                      <a16:creationId xmlns:a16="http://schemas.microsoft.com/office/drawing/2014/main" id="{D01250CF-AFA1-4A19-B3C7-7F163609380B}"/>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Arc 133">
                  <a:extLst>
                    <a:ext uri="{FF2B5EF4-FFF2-40B4-BE49-F238E27FC236}">
                      <a16:creationId xmlns:a16="http://schemas.microsoft.com/office/drawing/2014/main" id="{1014BA5C-C370-44EB-84DA-2D69E36CE6C3}"/>
                    </a:ext>
                  </a:extLst>
                </p:cNvPr>
                <p:cNvSpPr/>
                <p:nvPr/>
              </p:nvSpPr>
              <p:spPr>
                <a:xfrm>
                  <a:off x="5805714" y="609691"/>
                  <a:ext cx="410553" cy="386869"/>
                </a:xfrm>
                <a:prstGeom prst="arc">
                  <a:avLst>
                    <a:gd name="adj1" fmla="val 1119721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5" name="Group 134">
                <a:extLst>
                  <a:ext uri="{FF2B5EF4-FFF2-40B4-BE49-F238E27FC236}">
                    <a16:creationId xmlns:a16="http://schemas.microsoft.com/office/drawing/2014/main" id="{AD8CB7E5-EBC4-4791-B93B-D0B41B862B83}"/>
                  </a:ext>
                </a:extLst>
              </p:cNvPr>
              <p:cNvGrpSpPr/>
              <p:nvPr/>
            </p:nvGrpSpPr>
            <p:grpSpPr>
              <a:xfrm>
                <a:off x="5805714" y="6340004"/>
                <a:ext cx="580573" cy="386869"/>
                <a:chOff x="5805714" y="609691"/>
                <a:chExt cx="580573" cy="386869"/>
              </a:xfrm>
            </p:grpSpPr>
            <p:sp>
              <p:nvSpPr>
                <p:cNvPr id="136" name="Rectangle 135">
                  <a:extLst>
                    <a:ext uri="{FF2B5EF4-FFF2-40B4-BE49-F238E27FC236}">
                      <a16:creationId xmlns:a16="http://schemas.microsoft.com/office/drawing/2014/main" id="{CF456FF3-391C-4C8E-A128-A413BDBBB225}"/>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Arc 136">
                  <a:extLst>
                    <a:ext uri="{FF2B5EF4-FFF2-40B4-BE49-F238E27FC236}">
                      <a16:creationId xmlns:a16="http://schemas.microsoft.com/office/drawing/2014/main" id="{8838FE2A-04D7-44E3-97C3-54338832CB9A}"/>
                    </a:ext>
                  </a:extLst>
                </p:cNvPr>
                <p:cNvSpPr/>
                <p:nvPr/>
              </p:nvSpPr>
              <p:spPr>
                <a:xfrm>
                  <a:off x="5805714" y="609691"/>
                  <a:ext cx="410553" cy="386869"/>
                </a:xfrm>
                <a:prstGeom prst="arc">
                  <a:avLst>
                    <a:gd name="adj1" fmla="val 1112980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cxnSp>
          <p:nvCxnSpPr>
            <p:cNvPr id="163" name="Straight Connector 162">
              <a:extLst>
                <a:ext uri="{FF2B5EF4-FFF2-40B4-BE49-F238E27FC236}">
                  <a16:creationId xmlns:a16="http://schemas.microsoft.com/office/drawing/2014/main" id="{6A4BE4DF-D2F4-4379-A9D6-80E52AFF4147}"/>
                </a:ext>
              </a:extLst>
            </p:cNvPr>
            <p:cNvCxnSpPr>
              <a:cxnSpLocks/>
            </p:cNvCxnSpPr>
            <p:nvPr/>
          </p:nvCxnSpPr>
          <p:spPr>
            <a:xfrm>
              <a:off x="686853" y="1364266"/>
              <a:ext cx="5727695"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6A4BE4DF-D2F4-4379-A9D6-80E52AFF4147}"/>
                </a:ext>
              </a:extLst>
            </p:cNvPr>
            <p:cNvCxnSpPr>
              <a:cxnSpLocks/>
            </p:cNvCxnSpPr>
            <p:nvPr/>
          </p:nvCxnSpPr>
          <p:spPr>
            <a:xfrm>
              <a:off x="686853" y="1697729"/>
              <a:ext cx="572574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6A4BE4DF-D2F4-4379-A9D6-80E52AFF4147}"/>
                </a:ext>
              </a:extLst>
            </p:cNvPr>
            <p:cNvCxnSpPr>
              <a:cxnSpLocks/>
            </p:cNvCxnSpPr>
            <p:nvPr/>
          </p:nvCxnSpPr>
          <p:spPr>
            <a:xfrm>
              <a:off x="686853" y="2364655"/>
              <a:ext cx="572176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6A4BE4DF-D2F4-4379-A9D6-80E52AFF4147}"/>
                </a:ext>
              </a:extLst>
            </p:cNvPr>
            <p:cNvCxnSpPr>
              <a:cxnSpLocks/>
            </p:cNvCxnSpPr>
            <p:nvPr/>
          </p:nvCxnSpPr>
          <p:spPr>
            <a:xfrm>
              <a:off x="711925" y="3031581"/>
              <a:ext cx="569421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6A4BE4DF-D2F4-4379-A9D6-80E52AFF4147}"/>
                </a:ext>
              </a:extLst>
            </p:cNvPr>
            <p:cNvCxnSpPr>
              <a:cxnSpLocks/>
            </p:cNvCxnSpPr>
            <p:nvPr/>
          </p:nvCxnSpPr>
          <p:spPr>
            <a:xfrm>
              <a:off x="686853" y="3365044"/>
              <a:ext cx="572427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6A4BE4DF-D2F4-4379-A9D6-80E52AFF4147}"/>
                </a:ext>
              </a:extLst>
            </p:cNvPr>
            <p:cNvCxnSpPr>
              <a:cxnSpLocks/>
            </p:cNvCxnSpPr>
            <p:nvPr/>
          </p:nvCxnSpPr>
          <p:spPr>
            <a:xfrm>
              <a:off x="686853" y="2698118"/>
              <a:ext cx="5716098"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6A4BE4DF-D2F4-4379-A9D6-80E52AFF4147}"/>
                </a:ext>
              </a:extLst>
            </p:cNvPr>
            <p:cNvCxnSpPr>
              <a:cxnSpLocks/>
            </p:cNvCxnSpPr>
            <p:nvPr/>
          </p:nvCxnSpPr>
          <p:spPr>
            <a:xfrm>
              <a:off x="686853" y="2031192"/>
              <a:ext cx="5729278"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6A4BE4DF-D2F4-4379-A9D6-80E52AFF4147}"/>
                </a:ext>
              </a:extLst>
            </p:cNvPr>
            <p:cNvCxnSpPr>
              <a:cxnSpLocks/>
            </p:cNvCxnSpPr>
            <p:nvPr/>
          </p:nvCxnSpPr>
          <p:spPr>
            <a:xfrm>
              <a:off x="704830" y="3698507"/>
              <a:ext cx="5705586"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6A4BE4DF-D2F4-4379-A9D6-80E52AFF4147}"/>
                </a:ext>
              </a:extLst>
            </p:cNvPr>
            <p:cNvCxnSpPr>
              <a:cxnSpLocks/>
            </p:cNvCxnSpPr>
            <p:nvPr/>
          </p:nvCxnSpPr>
          <p:spPr>
            <a:xfrm>
              <a:off x="690391" y="4031970"/>
              <a:ext cx="5727695"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a:extLst>
                <a:ext uri="{FF2B5EF4-FFF2-40B4-BE49-F238E27FC236}">
                  <a16:creationId xmlns:a16="http://schemas.microsoft.com/office/drawing/2014/main" id="{6A4BE4DF-D2F4-4379-A9D6-80E52AFF4147}"/>
                </a:ext>
              </a:extLst>
            </p:cNvPr>
            <p:cNvCxnSpPr>
              <a:cxnSpLocks/>
            </p:cNvCxnSpPr>
            <p:nvPr/>
          </p:nvCxnSpPr>
          <p:spPr>
            <a:xfrm>
              <a:off x="690391" y="4365433"/>
              <a:ext cx="572574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a:extLst>
                <a:ext uri="{FF2B5EF4-FFF2-40B4-BE49-F238E27FC236}">
                  <a16:creationId xmlns:a16="http://schemas.microsoft.com/office/drawing/2014/main" id="{6A4BE4DF-D2F4-4379-A9D6-80E52AFF4147}"/>
                </a:ext>
              </a:extLst>
            </p:cNvPr>
            <p:cNvCxnSpPr>
              <a:cxnSpLocks/>
            </p:cNvCxnSpPr>
            <p:nvPr/>
          </p:nvCxnSpPr>
          <p:spPr>
            <a:xfrm>
              <a:off x="690391" y="5032359"/>
              <a:ext cx="572176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6A4BE4DF-D2F4-4379-A9D6-80E52AFF4147}"/>
                </a:ext>
              </a:extLst>
            </p:cNvPr>
            <p:cNvCxnSpPr>
              <a:cxnSpLocks/>
            </p:cNvCxnSpPr>
            <p:nvPr/>
          </p:nvCxnSpPr>
          <p:spPr>
            <a:xfrm>
              <a:off x="715463" y="5699285"/>
              <a:ext cx="569421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6A4BE4DF-D2F4-4379-A9D6-80E52AFF4147}"/>
                </a:ext>
              </a:extLst>
            </p:cNvPr>
            <p:cNvCxnSpPr>
              <a:cxnSpLocks/>
            </p:cNvCxnSpPr>
            <p:nvPr/>
          </p:nvCxnSpPr>
          <p:spPr>
            <a:xfrm>
              <a:off x="690391" y="6032748"/>
              <a:ext cx="5351446"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a16="http://schemas.microsoft.com/office/drawing/2014/main" id="{6A4BE4DF-D2F4-4379-A9D6-80E52AFF4147}"/>
                </a:ext>
              </a:extLst>
            </p:cNvPr>
            <p:cNvCxnSpPr>
              <a:cxnSpLocks/>
            </p:cNvCxnSpPr>
            <p:nvPr/>
          </p:nvCxnSpPr>
          <p:spPr>
            <a:xfrm>
              <a:off x="690391" y="5365822"/>
              <a:ext cx="5716098"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6A4BE4DF-D2F4-4379-A9D6-80E52AFF4147}"/>
                </a:ext>
              </a:extLst>
            </p:cNvPr>
            <p:cNvCxnSpPr>
              <a:cxnSpLocks/>
            </p:cNvCxnSpPr>
            <p:nvPr/>
          </p:nvCxnSpPr>
          <p:spPr>
            <a:xfrm>
              <a:off x="690391" y="4698896"/>
              <a:ext cx="5729278"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6A4BE4DF-D2F4-4379-A9D6-80E52AFF4147}"/>
                </a:ext>
              </a:extLst>
            </p:cNvPr>
            <p:cNvCxnSpPr>
              <a:cxnSpLocks/>
            </p:cNvCxnSpPr>
            <p:nvPr/>
          </p:nvCxnSpPr>
          <p:spPr>
            <a:xfrm>
              <a:off x="678681" y="6366211"/>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6A4BE4DF-D2F4-4379-A9D6-80E52AFF4147}"/>
                </a:ext>
              </a:extLst>
            </p:cNvPr>
            <p:cNvCxnSpPr>
              <a:cxnSpLocks/>
            </p:cNvCxnSpPr>
            <p:nvPr/>
          </p:nvCxnSpPr>
          <p:spPr>
            <a:xfrm>
              <a:off x="676019" y="6699674"/>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6A4BE4DF-D2F4-4379-A9D6-80E52AFF4147}"/>
                </a:ext>
              </a:extLst>
            </p:cNvPr>
            <p:cNvCxnSpPr>
              <a:cxnSpLocks/>
            </p:cNvCxnSpPr>
            <p:nvPr/>
          </p:nvCxnSpPr>
          <p:spPr>
            <a:xfrm>
              <a:off x="678681" y="7033137"/>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6A4BE4DF-D2F4-4379-A9D6-80E52AFF4147}"/>
                </a:ext>
              </a:extLst>
            </p:cNvPr>
            <p:cNvCxnSpPr>
              <a:cxnSpLocks/>
            </p:cNvCxnSpPr>
            <p:nvPr/>
          </p:nvCxnSpPr>
          <p:spPr>
            <a:xfrm>
              <a:off x="676019" y="7366600"/>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6A4BE4DF-D2F4-4379-A9D6-80E52AFF4147}"/>
                </a:ext>
              </a:extLst>
            </p:cNvPr>
            <p:cNvCxnSpPr>
              <a:cxnSpLocks/>
            </p:cNvCxnSpPr>
            <p:nvPr/>
          </p:nvCxnSpPr>
          <p:spPr>
            <a:xfrm>
              <a:off x="689515" y="7700063"/>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6A4BE4DF-D2F4-4379-A9D6-80E52AFF4147}"/>
                </a:ext>
              </a:extLst>
            </p:cNvPr>
            <p:cNvCxnSpPr>
              <a:cxnSpLocks/>
            </p:cNvCxnSpPr>
            <p:nvPr/>
          </p:nvCxnSpPr>
          <p:spPr>
            <a:xfrm>
              <a:off x="686853" y="8033526"/>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6A4BE4DF-D2F4-4379-A9D6-80E52AFF4147}"/>
                </a:ext>
              </a:extLst>
            </p:cNvPr>
            <p:cNvCxnSpPr>
              <a:cxnSpLocks/>
            </p:cNvCxnSpPr>
            <p:nvPr/>
          </p:nvCxnSpPr>
          <p:spPr>
            <a:xfrm>
              <a:off x="689515" y="8366989"/>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6A4BE4DF-D2F4-4379-A9D6-80E52AFF4147}"/>
                </a:ext>
              </a:extLst>
            </p:cNvPr>
            <p:cNvCxnSpPr>
              <a:cxnSpLocks/>
            </p:cNvCxnSpPr>
            <p:nvPr/>
          </p:nvCxnSpPr>
          <p:spPr>
            <a:xfrm>
              <a:off x="686853" y="8700452"/>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6A4BE4DF-D2F4-4379-A9D6-80E52AFF4147}"/>
                </a:ext>
              </a:extLst>
            </p:cNvPr>
            <p:cNvCxnSpPr>
              <a:cxnSpLocks/>
            </p:cNvCxnSpPr>
            <p:nvPr/>
          </p:nvCxnSpPr>
          <p:spPr>
            <a:xfrm>
              <a:off x="682165" y="9033915"/>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6A4BE4DF-D2F4-4379-A9D6-80E52AFF4147}"/>
                </a:ext>
              </a:extLst>
            </p:cNvPr>
            <p:cNvCxnSpPr>
              <a:cxnSpLocks/>
            </p:cNvCxnSpPr>
            <p:nvPr/>
          </p:nvCxnSpPr>
          <p:spPr>
            <a:xfrm>
              <a:off x="679503" y="9367371"/>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grpSp>
      <p:pic>
        <p:nvPicPr>
          <p:cNvPr id="332" name="Picture 3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5952041" y="6584167"/>
            <a:ext cx="935257" cy="384124"/>
          </a:xfrm>
          <a:prstGeom prst="rect">
            <a:avLst/>
          </a:prstGeom>
        </p:spPr>
      </p:pic>
      <p:sp>
        <p:nvSpPr>
          <p:cNvPr id="151" name="TextBox 150"/>
          <p:cNvSpPr txBox="1"/>
          <p:nvPr/>
        </p:nvSpPr>
        <p:spPr>
          <a:xfrm>
            <a:off x="690391" y="397312"/>
            <a:ext cx="5712560" cy="292388"/>
          </a:xfrm>
          <a:prstGeom prst="rect">
            <a:avLst/>
          </a:prstGeom>
          <a:noFill/>
        </p:spPr>
        <p:txBody>
          <a:bodyPr wrap="square" rtlCol="0">
            <a:spAutoFit/>
          </a:bodyPr>
          <a:lstStyle/>
          <a:p>
            <a:pPr algn="just"/>
            <a:r>
              <a:rPr lang="en-IN" sz="1300" b="1" dirty="0">
                <a:solidFill>
                  <a:srgbClr val="FF3399"/>
                </a:solidFill>
                <a:latin typeface="Century Schoolbook" pitchFamily="18" charset="0"/>
              </a:rPr>
              <a:t>THE DYNAMISM AND THE VARIETY OF THE ENVIRONMENT</a:t>
            </a:r>
          </a:p>
        </p:txBody>
      </p:sp>
      <p:sp>
        <p:nvSpPr>
          <p:cNvPr id="154" name="TextBox 153"/>
          <p:cNvSpPr txBox="1"/>
          <p:nvPr/>
        </p:nvSpPr>
        <p:spPr>
          <a:xfrm>
            <a:off x="693972" y="5994145"/>
            <a:ext cx="5316416" cy="3539430"/>
          </a:xfrm>
          <a:prstGeom prst="rect">
            <a:avLst/>
          </a:prstGeom>
          <a:noFill/>
        </p:spPr>
        <p:txBody>
          <a:bodyPr wrap="square" rtlCol="0">
            <a:spAutoFit/>
          </a:bodyPr>
          <a:lstStyle/>
          <a:p>
            <a:pPr algn="just">
              <a:lnSpc>
                <a:spcPct val="200000"/>
              </a:lnSpc>
            </a:pPr>
            <a:r>
              <a:rPr lang="en-IN" sz="1400" dirty="0">
                <a:latin typeface="Century Schoolbook" pitchFamily="18" charset="0"/>
              </a:rPr>
              <a:t>We always say that environment is key to our welfare and survival. The environment is our life support system. In fact, it affects and influences the growth, development, and survival of all organisms, including human beings. It supplies the basic necessities for life and supports large number of life forms. We are dependent on the environment for our food, shelter, water, air, soil, energy, medicines, fibres, raw materials, and many other things. </a:t>
            </a:r>
            <a:endParaRPr lang="en-IN" sz="1400" b="1" dirty="0">
              <a:latin typeface="Century Schoolbook" pitchFamily="18" charset="0"/>
            </a:endParaRPr>
          </a:p>
        </p:txBody>
      </p:sp>
      <p:sp>
        <p:nvSpPr>
          <p:cNvPr id="148" name="TextBox 147"/>
          <p:cNvSpPr txBox="1"/>
          <p:nvPr/>
        </p:nvSpPr>
        <p:spPr>
          <a:xfrm>
            <a:off x="716003" y="674311"/>
            <a:ext cx="5704206" cy="4939814"/>
          </a:xfrm>
          <a:prstGeom prst="rect">
            <a:avLst/>
          </a:prstGeom>
          <a:noFill/>
        </p:spPr>
        <p:txBody>
          <a:bodyPr wrap="square" rtlCol="0">
            <a:spAutoFit/>
          </a:bodyPr>
          <a:lstStyle/>
          <a:p>
            <a:pPr algn="just">
              <a:lnSpc>
                <a:spcPct val="250000"/>
              </a:lnSpc>
            </a:pPr>
            <a:r>
              <a:rPr lang="en-IN" sz="1400" dirty="0">
                <a:latin typeface="Century Schoolbook" pitchFamily="18" charset="0"/>
              </a:rPr>
              <a:t>One of the environment’s most significant characteristics is its dynamism. It is continuously changing. Both the biotic and the abiotic elements in the environment are dynamic by their nature. The environment differs from place to place and also from one time in history to another. For example, the environment of the Himalayas is different from that of the Great Indian Desert, and even there it is not the same over the years and decades. Climatic conditions change in different places in different seasons.  The environment is dynamic in nature and keeps on changing..</a:t>
            </a:r>
            <a:endParaRPr lang="en-IN" sz="1400" b="1" dirty="0">
              <a:latin typeface="Century Schoolbook" pitchFamily="18" charset="0"/>
            </a:endParaRPr>
          </a:p>
        </p:txBody>
      </p:sp>
      <p:sp>
        <p:nvSpPr>
          <p:cNvPr id="149" name="TextBox 148"/>
          <p:cNvSpPr txBox="1"/>
          <p:nvPr/>
        </p:nvSpPr>
        <p:spPr>
          <a:xfrm>
            <a:off x="690391" y="5668575"/>
            <a:ext cx="5712560" cy="307777"/>
          </a:xfrm>
          <a:prstGeom prst="rect">
            <a:avLst/>
          </a:prstGeom>
          <a:noFill/>
        </p:spPr>
        <p:txBody>
          <a:bodyPr wrap="square" rtlCol="0">
            <a:spAutoFit/>
          </a:bodyPr>
          <a:lstStyle/>
          <a:p>
            <a:pPr algn="just"/>
            <a:r>
              <a:rPr lang="en-IN" sz="1400" b="1" dirty="0">
                <a:solidFill>
                  <a:srgbClr val="FF3399"/>
                </a:solidFill>
                <a:latin typeface="Century Schoolbook" pitchFamily="18" charset="0"/>
              </a:rPr>
              <a:t>IMPORTANCE OF ENVIRONMENT</a:t>
            </a:r>
          </a:p>
        </p:txBody>
      </p:sp>
    </p:spTree>
    <p:extLst>
      <p:ext uri="{BB962C8B-B14F-4D97-AF65-F5344CB8AC3E}">
        <p14:creationId xmlns:p14="http://schemas.microsoft.com/office/powerpoint/2010/main" val="1656805875"/>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 name="Group 326"/>
          <p:cNvGrpSpPr/>
          <p:nvPr/>
        </p:nvGrpSpPr>
        <p:grpSpPr>
          <a:xfrm>
            <a:off x="43878" y="0"/>
            <a:ext cx="6814122" cy="9963584"/>
            <a:chOff x="43878" y="0"/>
            <a:chExt cx="6814122" cy="9963584"/>
          </a:xfrm>
        </p:grpSpPr>
        <p:sp>
          <p:nvSpPr>
            <p:cNvPr id="66" name="Rectangle 65">
              <a:extLst>
                <a:ext uri="{FF2B5EF4-FFF2-40B4-BE49-F238E27FC236}">
                  <a16:creationId xmlns:a16="http://schemas.microsoft.com/office/drawing/2014/main" id="{C03955BB-E41C-4E77-BB48-325360470229}"/>
                </a:ext>
              </a:extLst>
            </p:cNvPr>
            <p:cNvSpPr/>
            <p:nvPr/>
          </p:nvSpPr>
          <p:spPr>
            <a:xfrm>
              <a:off x="57526" y="0"/>
              <a:ext cx="6800474" cy="9923116"/>
            </a:xfrm>
            <a:prstGeom prst="rect">
              <a:avLst/>
            </a:prstGeom>
            <a:blipFill>
              <a:blip r:embed="rId2"/>
              <a:stretch>
                <a:fillRect/>
              </a:stretch>
            </a:blipFill>
            <a:ln>
              <a:noFill/>
            </a:ln>
            <a:effectLst>
              <a:outerShdw blurRad="50800" dist="889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9A7C9A0-1A85-4F30-A93E-652DADAEA768}"/>
                </a:ext>
              </a:extLst>
            </p:cNvPr>
            <p:cNvSpPr/>
            <p:nvPr/>
          </p:nvSpPr>
          <p:spPr>
            <a:xfrm>
              <a:off x="6028341" y="5878098"/>
              <a:ext cx="576359" cy="3838952"/>
            </a:xfrm>
            <a:prstGeom prst="rect">
              <a:avLst/>
            </a:prstGeom>
            <a:solidFill>
              <a:srgbClr val="FFC000"/>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9" name="Freeform: Shape 158">
              <a:extLst>
                <a:ext uri="{FF2B5EF4-FFF2-40B4-BE49-F238E27FC236}">
                  <a16:creationId xmlns:a16="http://schemas.microsoft.com/office/drawing/2014/main" id="{844EE657-B388-4FBA-B129-7B78DAC63F27}"/>
                </a:ext>
              </a:extLst>
            </p:cNvPr>
            <p:cNvSpPr/>
            <p:nvPr/>
          </p:nvSpPr>
          <p:spPr>
            <a:xfrm>
              <a:off x="271772" y="172684"/>
              <a:ext cx="6297469" cy="9543912"/>
            </a:xfrm>
            <a:custGeom>
              <a:avLst/>
              <a:gdLst>
                <a:gd name="connsiteX0" fmla="*/ 0 w 5395162"/>
                <a:gd name="connsiteY0" fmla="*/ 0 h 6607323"/>
                <a:gd name="connsiteX1" fmla="*/ 5395162 w 5395162"/>
                <a:gd name="connsiteY1" fmla="*/ 0 h 6607323"/>
                <a:gd name="connsiteX2" fmla="*/ 5395162 w 5395162"/>
                <a:gd name="connsiteY2" fmla="*/ 3949902 h 6607323"/>
                <a:gd name="connsiteX3" fmla="*/ 5230980 w 5395162"/>
                <a:gd name="connsiteY3" fmla="*/ 3949902 h 6607323"/>
                <a:gd name="connsiteX4" fmla="*/ 5032614 w 5395162"/>
                <a:gd name="connsiteY4" fmla="*/ 4148268 h 6607323"/>
                <a:gd name="connsiteX5" fmla="*/ 5032614 w 5395162"/>
                <a:gd name="connsiteY5" fmla="*/ 6607209 h 6607323"/>
                <a:gd name="connsiteX6" fmla="*/ 5032625 w 5395162"/>
                <a:gd name="connsiteY6" fmla="*/ 6607323 h 6607323"/>
                <a:gd name="connsiteX7" fmla="*/ 0 w 5395162"/>
                <a:gd name="connsiteY7" fmla="*/ 6607323 h 660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5162" h="6607323">
                  <a:moveTo>
                    <a:pt x="0" y="0"/>
                  </a:moveTo>
                  <a:lnTo>
                    <a:pt x="5395162" y="0"/>
                  </a:lnTo>
                  <a:lnTo>
                    <a:pt x="5395162" y="3949902"/>
                  </a:lnTo>
                  <a:lnTo>
                    <a:pt x="5230980" y="3949902"/>
                  </a:lnTo>
                  <a:cubicBezTo>
                    <a:pt x="5121425" y="3949902"/>
                    <a:pt x="5032614" y="4038713"/>
                    <a:pt x="5032614" y="4148268"/>
                  </a:cubicBezTo>
                  <a:lnTo>
                    <a:pt x="5032614" y="6607209"/>
                  </a:lnTo>
                  <a:lnTo>
                    <a:pt x="5032625" y="6607323"/>
                  </a:lnTo>
                  <a:lnTo>
                    <a:pt x="0" y="6607323"/>
                  </a:lnTo>
                  <a:close/>
                </a:path>
              </a:pathLst>
            </a:custGeom>
            <a:solidFill>
              <a:srgbClr val="FDFDFD"/>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6A4BE4DF-D2F4-4379-A9D6-80E52AFF4147}"/>
                </a:ext>
              </a:extLst>
            </p:cNvPr>
            <p:cNvCxnSpPr>
              <a:cxnSpLocks/>
            </p:cNvCxnSpPr>
            <p:nvPr/>
          </p:nvCxnSpPr>
          <p:spPr>
            <a:xfrm>
              <a:off x="701292" y="1030803"/>
              <a:ext cx="5705586"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C4AF6244-7532-4141-B434-8E2F38097B0C}"/>
                </a:ext>
              </a:extLst>
            </p:cNvPr>
            <p:cNvSpPr txBox="1"/>
            <p:nvPr/>
          </p:nvSpPr>
          <p:spPr>
            <a:xfrm>
              <a:off x="6101625" y="8082188"/>
              <a:ext cx="461665" cy="1881396"/>
            </a:xfrm>
            <a:prstGeom prst="rect">
              <a:avLst/>
            </a:prstGeom>
            <a:noFill/>
          </p:spPr>
          <p:txBody>
            <a:bodyPr vert="vert270" wrap="square" rtlCol="0">
              <a:spAutoFit/>
            </a:bodyPr>
            <a:lstStyle/>
            <a:p>
              <a:pPr algn="ctr"/>
              <a:r>
                <a:rPr lang="en-US" b="1" dirty="0"/>
                <a:t>PAGE </a:t>
              </a:r>
              <a:r>
                <a:rPr lang="en-US" b="1" dirty="0" smtClean="0"/>
                <a:t> 09</a:t>
              </a:r>
              <a:endParaRPr lang="en-US" b="1" dirty="0"/>
            </a:p>
          </p:txBody>
        </p:sp>
        <p:grpSp>
          <p:nvGrpSpPr>
            <p:cNvPr id="3" name="Group 2">
              <a:extLst>
                <a:ext uri="{FF2B5EF4-FFF2-40B4-BE49-F238E27FC236}">
                  <a16:creationId xmlns:a16="http://schemas.microsoft.com/office/drawing/2014/main" id="{0F1A4B53-3DA8-4B08-87F6-99E2B5780CCB}"/>
                </a:ext>
              </a:extLst>
            </p:cNvPr>
            <p:cNvGrpSpPr/>
            <p:nvPr/>
          </p:nvGrpSpPr>
          <p:grpSpPr>
            <a:xfrm>
              <a:off x="43878" y="172684"/>
              <a:ext cx="668047" cy="9543911"/>
              <a:chOff x="5604611" y="119550"/>
              <a:chExt cx="812157" cy="6607323"/>
            </a:xfrm>
          </p:grpSpPr>
          <p:sp>
            <p:nvSpPr>
              <p:cNvPr id="67" name="Rectangle 66">
                <a:extLst>
                  <a:ext uri="{FF2B5EF4-FFF2-40B4-BE49-F238E27FC236}">
                    <a16:creationId xmlns:a16="http://schemas.microsoft.com/office/drawing/2014/main" id="{D119F2DB-0E38-4A31-831F-2BAF295D2A25}"/>
                  </a:ext>
                </a:extLst>
              </p:cNvPr>
              <p:cNvSpPr/>
              <p:nvPr/>
            </p:nvSpPr>
            <p:spPr>
              <a:xfrm>
                <a:off x="5635694" y="202535"/>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id="{AEE5042A-E067-4FB7-BCFF-00BB33BFEDEC}"/>
                  </a:ext>
                </a:extLst>
              </p:cNvPr>
              <p:cNvGrpSpPr/>
              <p:nvPr/>
            </p:nvGrpSpPr>
            <p:grpSpPr>
              <a:xfrm>
                <a:off x="5805714" y="119550"/>
                <a:ext cx="580573" cy="386869"/>
                <a:chOff x="5805714" y="609691"/>
                <a:chExt cx="580573" cy="386869"/>
              </a:xfrm>
            </p:grpSpPr>
            <p:sp>
              <p:nvSpPr>
                <p:cNvPr id="5" name="Rectangle 4">
                  <a:extLst>
                    <a:ext uri="{FF2B5EF4-FFF2-40B4-BE49-F238E27FC236}">
                      <a16:creationId xmlns:a16="http://schemas.microsoft.com/office/drawing/2014/main" id="{9ECC8D50-758B-45D1-9832-058DA749338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c 8">
                  <a:extLst>
                    <a:ext uri="{FF2B5EF4-FFF2-40B4-BE49-F238E27FC236}">
                      <a16:creationId xmlns:a16="http://schemas.microsoft.com/office/drawing/2014/main" id="{FC783E55-1922-4926-8D97-EC60526709F7}"/>
                    </a:ext>
                  </a:extLst>
                </p:cNvPr>
                <p:cNvSpPr/>
                <p:nvPr/>
              </p:nvSpPr>
              <p:spPr>
                <a:xfrm>
                  <a:off x="5805714" y="609691"/>
                  <a:ext cx="410553" cy="386869"/>
                </a:xfrm>
                <a:prstGeom prst="arc">
                  <a:avLst>
                    <a:gd name="adj1" fmla="val 10333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8" name="Rectangle 67">
                <a:extLst>
                  <a:ext uri="{FF2B5EF4-FFF2-40B4-BE49-F238E27FC236}">
                    <a16:creationId xmlns:a16="http://schemas.microsoft.com/office/drawing/2014/main" id="{FCB92E0C-F05E-4602-8A6C-A561815032EC}"/>
                  </a:ext>
                </a:extLst>
              </p:cNvPr>
              <p:cNvSpPr/>
              <p:nvPr/>
            </p:nvSpPr>
            <p:spPr>
              <a:xfrm>
                <a:off x="5632035" y="503041"/>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78" name="Group 77">
                <a:extLst>
                  <a:ext uri="{FF2B5EF4-FFF2-40B4-BE49-F238E27FC236}">
                    <a16:creationId xmlns:a16="http://schemas.microsoft.com/office/drawing/2014/main" id="{E48E30C9-A74F-4C52-AD04-FC9A5CBD8258}"/>
                  </a:ext>
                </a:extLst>
              </p:cNvPr>
              <p:cNvGrpSpPr/>
              <p:nvPr/>
            </p:nvGrpSpPr>
            <p:grpSpPr>
              <a:xfrm>
                <a:off x="5805714" y="430573"/>
                <a:ext cx="580573" cy="386869"/>
                <a:chOff x="5805714" y="609691"/>
                <a:chExt cx="580573" cy="386869"/>
              </a:xfrm>
            </p:grpSpPr>
            <p:sp>
              <p:nvSpPr>
                <p:cNvPr id="79" name="Rectangle 78">
                  <a:extLst>
                    <a:ext uri="{FF2B5EF4-FFF2-40B4-BE49-F238E27FC236}">
                      <a16:creationId xmlns:a16="http://schemas.microsoft.com/office/drawing/2014/main" id="{9D80A7DB-810E-4588-BE25-E9F7C34D3DB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Arc 79">
                  <a:extLst>
                    <a:ext uri="{FF2B5EF4-FFF2-40B4-BE49-F238E27FC236}">
                      <a16:creationId xmlns:a16="http://schemas.microsoft.com/office/drawing/2014/main" id="{0CEE252C-3F6B-425D-A974-8C322FD62AA8}"/>
                    </a:ext>
                  </a:extLst>
                </p:cNvPr>
                <p:cNvSpPr/>
                <p:nvPr/>
              </p:nvSpPr>
              <p:spPr>
                <a:xfrm>
                  <a:off x="5805714" y="609691"/>
                  <a:ext cx="410553" cy="386869"/>
                </a:xfrm>
                <a:prstGeom prst="arc">
                  <a:avLst>
                    <a:gd name="adj1" fmla="val 10604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9" name="Rectangle 68">
                <a:extLst>
                  <a:ext uri="{FF2B5EF4-FFF2-40B4-BE49-F238E27FC236}">
                    <a16:creationId xmlns:a16="http://schemas.microsoft.com/office/drawing/2014/main" id="{A4620A41-830E-412F-B7F4-82B17531460F}"/>
                  </a:ext>
                </a:extLst>
              </p:cNvPr>
              <p:cNvSpPr/>
              <p:nvPr/>
            </p:nvSpPr>
            <p:spPr>
              <a:xfrm>
                <a:off x="5635694" y="817487"/>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Rectangle 69">
                <a:extLst>
                  <a:ext uri="{FF2B5EF4-FFF2-40B4-BE49-F238E27FC236}">
                    <a16:creationId xmlns:a16="http://schemas.microsoft.com/office/drawing/2014/main" id="{B8C591D4-C50C-4B67-805A-961945693BE6}"/>
                  </a:ext>
                </a:extLst>
              </p:cNvPr>
              <p:cNvSpPr/>
              <p:nvPr/>
            </p:nvSpPr>
            <p:spPr>
              <a:xfrm>
                <a:off x="5636493" y="1123923"/>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Rectangle 70">
                <a:extLst>
                  <a:ext uri="{FF2B5EF4-FFF2-40B4-BE49-F238E27FC236}">
                    <a16:creationId xmlns:a16="http://schemas.microsoft.com/office/drawing/2014/main" id="{461F08B5-15BF-4C63-B54C-7D2001EDCAD3}"/>
                  </a:ext>
                </a:extLst>
              </p:cNvPr>
              <p:cNvSpPr/>
              <p:nvPr/>
            </p:nvSpPr>
            <p:spPr>
              <a:xfrm>
                <a:off x="5633303" y="1440825"/>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Rectangle 71">
                <a:extLst>
                  <a:ext uri="{FF2B5EF4-FFF2-40B4-BE49-F238E27FC236}">
                    <a16:creationId xmlns:a16="http://schemas.microsoft.com/office/drawing/2014/main" id="{D12C5631-8C0A-4256-BD3E-88D081A7321B}"/>
                  </a:ext>
                </a:extLst>
              </p:cNvPr>
              <p:cNvSpPr/>
              <p:nvPr/>
            </p:nvSpPr>
            <p:spPr>
              <a:xfrm>
                <a:off x="5641689" y="1742385"/>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3" name="Rectangle 72">
                <a:extLst>
                  <a:ext uri="{FF2B5EF4-FFF2-40B4-BE49-F238E27FC236}">
                    <a16:creationId xmlns:a16="http://schemas.microsoft.com/office/drawing/2014/main" id="{D3030D9B-44CF-4F4E-A86E-18A79322376D}"/>
                  </a:ext>
                </a:extLst>
              </p:cNvPr>
              <p:cNvSpPr/>
              <p:nvPr/>
            </p:nvSpPr>
            <p:spPr>
              <a:xfrm>
                <a:off x="5626130" y="2064953"/>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4" name="Rectangle 73">
                <a:extLst>
                  <a:ext uri="{FF2B5EF4-FFF2-40B4-BE49-F238E27FC236}">
                    <a16:creationId xmlns:a16="http://schemas.microsoft.com/office/drawing/2014/main" id="{0E9F8D11-58D9-4493-A410-DACB43B5E48F}"/>
                  </a:ext>
                </a:extLst>
              </p:cNvPr>
              <p:cNvSpPr/>
              <p:nvPr/>
            </p:nvSpPr>
            <p:spPr>
              <a:xfrm>
                <a:off x="5626130" y="2372116"/>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Rectangle 74">
                <a:extLst>
                  <a:ext uri="{FF2B5EF4-FFF2-40B4-BE49-F238E27FC236}">
                    <a16:creationId xmlns:a16="http://schemas.microsoft.com/office/drawing/2014/main" id="{880FA994-AF36-4890-A98D-4750B71B3C59}"/>
                  </a:ext>
                </a:extLst>
              </p:cNvPr>
              <p:cNvSpPr/>
              <p:nvPr/>
            </p:nvSpPr>
            <p:spPr>
              <a:xfrm>
                <a:off x="5633303" y="2684520"/>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6" name="Rectangle 75">
                <a:extLst>
                  <a:ext uri="{FF2B5EF4-FFF2-40B4-BE49-F238E27FC236}">
                    <a16:creationId xmlns:a16="http://schemas.microsoft.com/office/drawing/2014/main" id="{9E5C2FB6-992A-4537-B467-2FCB0FDBDB9F}"/>
                  </a:ext>
                </a:extLst>
              </p:cNvPr>
              <p:cNvSpPr/>
              <p:nvPr/>
            </p:nvSpPr>
            <p:spPr>
              <a:xfrm>
                <a:off x="5633303" y="2985986"/>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7" name="Rectangle 76">
                <a:extLst>
                  <a:ext uri="{FF2B5EF4-FFF2-40B4-BE49-F238E27FC236}">
                    <a16:creationId xmlns:a16="http://schemas.microsoft.com/office/drawing/2014/main" id="{73193785-12A4-408F-9E7C-27DDBEAFA7BD}"/>
                  </a:ext>
                </a:extLst>
              </p:cNvPr>
              <p:cNvSpPr/>
              <p:nvPr/>
            </p:nvSpPr>
            <p:spPr>
              <a:xfrm>
                <a:off x="5626130" y="3308187"/>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8" name="Rectangle 137">
                <a:extLst>
                  <a:ext uri="{FF2B5EF4-FFF2-40B4-BE49-F238E27FC236}">
                    <a16:creationId xmlns:a16="http://schemas.microsoft.com/office/drawing/2014/main" id="{FF68EA0C-3323-4279-9322-583E0496C340}"/>
                  </a:ext>
                </a:extLst>
              </p:cNvPr>
              <p:cNvSpPr/>
              <p:nvPr/>
            </p:nvSpPr>
            <p:spPr>
              <a:xfrm>
                <a:off x="5618957" y="3615100"/>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9" name="Rectangle 138">
                <a:extLst>
                  <a:ext uri="{FF2B5EF4-FFF2-40B4-BE49-F238E27FC236}">
                    <a16:creationId xmlns:a16="http://schemas.microsoft.com/office/drawing/2014/main" id="{DA8F7F98-A2C1-4622-86E7-4F2038831BBE}"/>
                  </a:ext>
                </a:extLst>
              </p:cNvPr>
              <p:cNvSpPr/>
              <p:nvPr/>
            </p:nvSpPr>
            <p:spPr>
              <a:xfrm>
                <a:off x="5604611" y="3927247"/>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0" name="Rectangle 139">
                <a:extLst>
                  <a:ext uri="{FF2B5EF4-FFF2-40B4-BE49-F238E27FC236}">
                    <a16:creationId xmlns:a16="http://schemas.microsoft.com/office/drawing/2014/main" id="{0A05E640-BFCE-401E-8E58-B95F9FAC8DFA}"/>
                  </a:ext>
                </a:extLst>
              </p:cNvPr>
              <p:cNvSpPr/>
              <p:nvPr/>
            </p:nvSpPr>
            <p:spPr>
              <a:xfrm>
                <a:off x="5611784" y="4239143"/>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1" name="Rectangle 140">
                <a:extLst>
                  <a:ext uri="{FF2B5EF4-FFF2-40B4-BE49-F238E27FC236}">
                    <a16:creationId xmlns:a16="http://schemas.microsoft.com/office/drawing/2014/main" id="{E054FE0A-3727-4A81-B405-7B2AD3CF46C1}"/>
                  </a:ext>
                </a:extLst>
              </p:cNvPr>
              <p:cNvSpPr/>
              <p:nvPr/>
            </p:nvSpPr>
            <p:spPr>
              <a:xfrm>
                <a:off x="5604611" y="4546182"/>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2" name="Rectangle 141">
                <a:extLst>
                  <a:ext uri="{FF2B5EF4-FFF2-40B4-BE49-F238E27FC236}">
                    <a16:creationId xmlns:a16="http://schemas.microsoft.com/office/drawing/2014/main" id="{181F776C-2AF8-48ED-A45F-6043E45954BF}"/>
                  </a:ext>
                </a:extLst>
              </p:cNvPr>
              <p:cNvSpPr/>
              <p:nvPr/>
            </p:nvSpPr>
            <p:spPr>
              <a:xfrm>
                <a:off x="5609779" y="4857467"/>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3" name="Rectangle 142">
                <a:extLst>
                  <a:ext uri="{FF2B5EF4-FFF2-40B4-BE49-F238E27FC236}">
                    <a16:creationId xmlns:a16="http://schemas.microsoft.com/office/drawing/2014/main" id="{F411B93B-64DC-40ED-8351-A38502F83EC2}"/>
                  </a:ext>
                </a:extLst>
              </p:cNvPr>
              <p:cNvSpPr/>
              <p:nvPr/>
            </p:nvSpPr>
            <p:spPr>
              <a:xfrm>
                <a:off x="5618957" y="5171895"/>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4" name="Rectangle 143">
                <a:extLst>
                  <a:ext uri="{FF2B5EF4-FFF2-40B4-BE49-F238E27FC236}">
                    <a16:creationId xmlns:a16="http://schemas.microsoft.com/office/drawing/2014/main" id="{6D4EF766-AAA1-4FD1-9EB8-BC7CCAF80F4C}"/>
                  </a:ext>
                </a:extLst>
              </p:cNvPr>
              <p:cNvSpPr/>
              <p:nvPr/>
            </p:nvSpPr>
            <p:spPr>
              <a:xfrm>
                <a:off x="5611784" y="5503140"/>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5" name="Rectangle 144">
                <a:extLst>
                  <a:ext uri="{FF2B5EF4-FFF2-40B4-BE49-F238E27FC236}">
                    <a16:creationId xmlns:a16="http://schemas.microsoft.com/office/drawing/2014/main" id="{CA3BC80A-A5C7-4031-AE04-E1DBB065F990}"/>
                  </a:ext>
                </a:extLst>
              </p:cNvPr>
              <p:cNvSpPr/>
              <p:nvPr/>
            </p:nvSpPr>
            <p:spPr>
              <a:xfrm>
                <a:off x="5604611" y="5797854"/>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6" name="Rectangle 145">
                <a:extLst>
                  <a:ext uri="{FF2B5EF4-FFF2-40B4-BE49-F238E27FC236}">
                    <a16:creationId xmlns:a16="http://schemas.microsoft.com/office/drawing/2014/main" id="{B2C4E260-0390-4C3C-B29D-AB4732D5F312}"/>
                  </a:ext>
                </a:extLst>
              </p:cNvPr>
              <p:cNvSpPr/>
              <p:nvPr/>
            </p:nvSpPr>
            <p:spPr>
              <a:xfrm>
                <a:off x="5604611" y="6097210"/>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7" name="Rectangle 146">
                <a:extLst>
                  <a:ext uri="{FF2B5EF4-FFF2-40B4-BE49-F238E27FC236}">
                    <a16:creationId xmlns:a16="http://schemas.microsoft.com/office/drawing/2014/main" id="{9CF30D03-0768-4F4A-876B-4064ADC4B962}"/>
                  </a:ext>
                </a:extLst>
              </p:cNvPr>
              <p:cNvSpPr/>
              <p:nvPr/>
            </p:nvSpPr>
            <p:spPr>
              <a:xfrm>
                <a:off x="5611784" y="6412576"/>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81" name="Group 80">
                <a:extLst>
                  <a:ext uri="{FF2B5EF4-FFF2-40B4-BE49-F238E27FC236}">
                    <a16:creationId xmlns:a16="http://schemas.microsoft.com/office/drawing/2014/main" id="{BDE4CAF1-67FB-4A00-A957-F84932EF37EA}"/>
                  </a:ext>
                </a:extLst>
              </p:cNvPr>
              <p:cNvGrpSpPr/>
              <p:nvPr/>
            </p:nvGrpSpPr>
            <p:grpSpPr>
              <a:xfrm>
                <a:off x="5805714" y="741596"/>
                <a:ext cx="580573" cy="386869"/>
                <a:chOff x="5805714" y="609691"/>
                <a:chExt cx="580573" cy="386869"/>
              </a:xfrm>
            </p:grpSpPr>
            <p:sp>
              <p:nvSpPr>
                <p:cNvPr id="82" name="Rectangle 81">
                  <a:extLst>
                    <a:ext uri="{FF2B5EF4-FFF2-40B4-BE49-F238E27FC236}">
                      <a16:creationId xmlns:a16="http://schemas.microsoft.com/office/drawing/2014/main" id="{74C944AF-D50A-425E-A441-BD46E8CB9783}"/>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Arc 82">
                  <a:extLst>
                    <a:ext uri="{FF2B5EF4-FFF2-40B4-BE49-F238E27FC236}">
                      <a16:creationId xmlns:a16="http://schemas.microsoft.com/office/drawing/2014/main" id="{AE95EC9D-DB78-417E-AF31-C543DE84C1EE}"/>
                    </a:ext>
                  </a:extLst>
                </p:cNvPr>
                <p:cNvSpPr/>
                <p:nvPr/>
              </p:nvSpPr>
              <p:spPr>
                <a:xfrm>
                  <a:off x="5805714" y="609691"/>
                  <a:ext cx="410553" cy="386869"/>
                </a:xfrm>
                <a:prstGeom prst="arc">
                  <a:avLst>
                    <a:gd name="adj1" fmla="val 107575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EC3E0684-8AE8-4214-BF7B-4AAB6B86F600}"/>
                  </a:ext>
                </a:extLst>
              </p:cNvPr>
              <p:cNvGrpSpPr/>
              <p:nvPr/>
            </p:nvGrpSpPr>
            <p:grpSpPr>
              <a:xfrm>
                <a:off x="5805714" y="1052619"/>
                <a:ext cx="580573" cy="386869"/>
                <a:chOff x="5805714" y="609691"/>
                <a:chExt cx="580573" cy="386869"/>
              </a:xfrm>
            </p:grpSpPr>
            <p:sp>
              <p:nvSpPr>
                <p:cNvPr id="85" name="Rectangle 84">
                  <a:extLst>
                    <a:ext uri="{FF2B5EF4-FFF2-40B4-BE49-F238E27FC236}">
                      <a16:creationId xmlns:a16="http://schemas.microsoft.com/office/drawing/2014/main" id="{CF8E04A3-B6B4-4F3C-BB6B-AF9929DDA237}"/>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Arc 85">
                  <a:extLst>
                    <a:ext uri="{FF2B5EF4-FFF2-40B4-BE49-F238E27FC236}">
                      <a16:creationId xmlns:a16="http://schemas.microsoft.com/office/drawing/2014/main" id="{18A95974-DAB2-4BF8-9192-96278D1744CD}"/>
                    </a:ext>
                  </a:extLst>
                </p:cNvPr>
                <p:cNvSpPr/>
                <p:nvPr/>
              </p:nvSpPr>
              <p:spPr>
                <a:xfrm>
                  <a:off x="5805714" y="609691"/>
                  <a:ext cx="410553" cy="386869"/>
                </a:xfrm>
                <a:prstGeom prst="arc">
                  <a:avLst>
                    <a:gd name="adj1" fmla="val 1083048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C97BDBFC-6DCF-4D05-9235-AF24FD08B7BA}"/>
                  </a:ext>
                </a:extLst>
              </p:cNvPr>
              <p:cNvGrpSpPr/>
              <p:nvPr/>
            </p:nvGrpSpPr>
            <p:grpSpPr>
              <a:xfrm>
                <a:off x="5805714" y="1363642"/>
                <a:ext cx="580573" cy="386869"/>
                <a:chOff x="5805714" y="609691"/>
                <a:chExt cx="580573" cy="386869"/>
              </a:xfrm>
            </p:grpSpPr>
            <p:sp>
              <p:nvSpPr>
                <p:cNvPr id="88" name="Rectangle 87">
                  <a:extLst>
                    <a:ext uri="{FF2B5EF4-FFF2-40B4-BE49-F238E27FC236}">
                      <a16:creationId xmlns:a16="http://schemas.microsoft.com/office/drawing/2014/main" id="{4AB8CE96-3DF3-4063-9F27-D4DB07BB75E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Arc 88">
                  <a:extLst>
                    <a:ext uri="{FF2B5EF4-FFF2-40B4-BE49-F238E27FC236}">
                      <a16:creationId xmlns:a16="http://schemas.microsoft.com/office/drawing/2014/main" id="{309BD817-14B6-4AA7-A1F6-6EAEFBC3A86F}"/>
                    </a:ext>
                  </a:extLst>
                </p:cNvPr>
                <p:cNvSpPr/>
                <p:nvPr/>
              </p:nvSpPr>
              <p:spPr>
                <a:xfrm>
                  <a:off x="5805714" y="609691"/>
                  <a:ext cx="410553" cy="386869"/>
                </a:xfrm>
                <a:prstGeom prst="arc">
                  <a:avLst>
                    <a:gd name="adj1" fmla="val 1080965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C6951FED-2BD7-4859-B333-5B1CAEF8AB8D}"/>
                  </a:ext>
                </a:extLst>
              </p:cNvPr>
              <p:cNvGrpSpPr/>
              <p:nvPr/>
            </p:nvGrpSpPr>
            <p:grpSpPr>
              <a:xfrm>
                <a:off x="5805714" y="1674665"/>
                <a:ext cx="580573" cy="386869"/>
                <a:chOff x="5805714" y="609691"/>
                <a:chExt cx="580573" cy="386869"/>
              </a:xfrm>
            </p:grpSpPr>
            <p:sp>
              <p:nvSpPr>
                <p:cNvPr id="91" name="Rectangle 90">
                  <a:extLst>
                    <a:ext uri="{FF2B5EF4-FFF2-40B4-BE49-F238E27FC236}">
                      <a16:creationId xmlns:a16="http://schemas.microsoft.com/office/drawing/2014/main" id="{FE30C63D-F045-40E9-8C54-26DA5BDA0F4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Arc 91">
                  <a:extLst>
                    <a:ext uri="{FF2B5EF4-FFF2-40B4-BE49-F238E27FC236}">
                      <a16:creationId xmlns:a16="http://schemas.microsoft.com/office/drawing/2014/main" id="{434A2720-2A66-40B1-AC7E-5C244C6E6EB9}"/>
                    </a:ext>
                  </a:extLst>
                </p:cNvPr>
                <p:cNvSpPr/>
                <p:nvPr/>
              </p:nvSpPr>
              <p:spPr>
                <a:xfrm>
                  <a:off x="5805714" y="609691"/>
                  <a:ext cx="410553" cy="386869"/>
                </a:xfrm>
                <a:prstGeom prst="arc">
                  <a:avLst>
                    <a:gd name="adj1" fmla="val 1087571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93" name="Group 92">
                <a:extLst>
                  <a:ext uri="{FF2B5EF4-FFF2-40B4-BE49-F238E27FC236}">
                    <a16:creationId xmlns:a16="http://schemas.microsoft.com/office/drawing/2014/main" id="{3253887B-E245-4C89-84BB-C89576187B4D}"/>
                  </a:ext>
                </a:extLst>
              </p:cNvPr>
              <p:cNvGrpSpPr/>
              <p:nvPr/>
            </p:nvGrpSpPr>
            <p:grpSpPr>
              <a:xfrm>
                <a:off x="5805714" y="1985688"/>
                <a:ext cx="580573" cy="386869"/>
                <a:chOff x="5805714" y="609691"/>
                <a:chExt cx="580573" cy="386869"/>
              </a:xfrm>
            </p:grpSpPr>
            <p:sp>
              <p:nvSpPr>
                <p:cNvPr id="94" name="Rectangle 93">
                  <a:extLst>
                    <a:ext uri="{FF2B5EF4-FFF2-40B4-BE49-F238E27FC236}">
                      <a16:creationId xmlns:a16="http://schemas.microsoft.com/office/drawing/2014/main" id="{C2935527-C9EF-4950-89BB-EB1207B25E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Arc 94">
                  <a:extLst>
                    <a:ext uri="{FF2B5EF4-FFF2-40B4-BE49-F238E27FC236}">
                      <a16:creationId xmlns:a16="http://schemas.microsoft.com/office/drawing/2014/main" id="{B885AD0D-2A97-4761-A7E2-81AE7730FF98}"/>
                    </a:ext>
                  </a:extLst>
                </p:cNvPr>
                <p:cNvSpPr/>
                <p:nvPr/>
              </p:nvSpPr>
              <p:spPr>
                <a:xfrm>
                  <a:off x="5805714" y="609691"/>
                  <a:ext cx="410553" cy="386869"/>
                </a:xfrm>
                <a:prstGeom prst="arc">
                  <a:avLst>
                    <a:gd name="adj1" fmla="val 1078249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B20895E6-FBAD-4249-90F9-43369FD2080F}"/>
                  </a:ext>
                </a:extLst>
              </p:cNvPr>
              <p:cNvGrpSpPr/>
              <p:nvPr/>
            </p:nvGrpSpPr>
            <p:grpSpPr>
              <a:xfrm>
                <a:off x="5805714" y="2296711"/>
                <a:ext cx="580573" cy="386869"/>
                <a:chOff x="5805714" y="609691"/>
                <a:chExt cx="580573" cy="386869"/>
              </a:xfrm>
            </p:grpSpPr>
            <p:sp>
              <p:nvSpPr>
                <p:cNvPr id="97" name="Rectangle 96">
                  <a:extLst>
                    <a:ext uri="{FF2B5EF4-FFF2-40B4-BE49-F238E27FC236}">
                      <a16:creationId xmlns:a16="http://schemas.microsoft.com/office/drawing/2014/main" id="{416F99E9-E132-4AB6-9501-719E390B295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Arc 97">
                  <a:extLst>
                    <a:ext uri="{FF2B5EF4-FFF2-40B4-BE49-F238E27FC236}">
                      <a16:creationId xmlns:a16="http://schemas.microsoft.com/office/drawing/2014/main" id="{7BF41422-E1EF-4A49-906D-7C9E43200378}"/>
                    </a:ext>
                  </a:extLst>
                </p:cNvPr>
                <p:cNvSpPr/>
                <p:nvPr/>
              </p:nvSpPr>
              <p:spPr>
                <a:xfrm>
                  <a:off x="5805714" y="609691"/>
                  <a:ext cx="410553" cy="386869"/>
                </a:xfrm>
                <a:prstGeom prst="arc">
                  <a:avLst>
                    <a:gd name="adj1" fmla="val 108379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9" name="Group 98">
                <a:extLst>
                  <a:ext uri="{FF2B5EF4-FFF2-40B4-BE49-F238E27FC236}">
                    <a16:creationId xmlns:a16="http://schemas.microsoft.com/office/drawing/2014/main" id="{3A6C8FCE-3906-4A51-8C51-53A21458A79D}"/>
                  </a:ext>
                </a:extLst>
              </p:cNvPr>
              <p:cNvGrpSpPr/>
              <p:nvPr/>
            </p:nvGrpSpPr>
            <p:grpSpPr>
              <a:xfrm>
                <a:off x="5805714" y="2607734"/>
                <a:ext cx="580573" cy="386869"/>
                <a:chOff x="5805714" y="609691"/>
                <a:chExt cx="580573" cy="386869"/>
              </a:xfrm>
            </p:grpSpPr>
            <p:sp>
              <p:nvSpPr>
                <p:cNvPr id="100" name="Rectangle 99">
                  <a:extLst>
                    <a:ext uri="{FF2B5EF4-FFF2-40B4-BE49-F238E27FC236}">
                      <a16:creationId xmlns:a16="http://schemas.microsoft.com/office/drawing/2014/main" id="{01B7306C-C82A-4CBC-8810-B196E2B85FD9}"/>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Arc 100">
                  <a:extLst>
                    <a:ext uri="{FF2B5EF4-FFF2-40B4-BE49-F238E27FC236}">
                      <a16:creationId xmlns:a16="http://schemas.microsoft.com/office/drawing/2014/main" id="{4309EB4B-A1C1-41B8-9E71-43E4632DE81A}"/>
                    </a:ext>
                  </a:extLst>
                </p:cNvPr>
                <p:cNvSpPr/>
                <p:nvPr/>
              </p:nvSpPr>
              <p:spPr>
                <a:xfrm>
                  <a:off x="5805714" y="609691"/>
                  <a:ext cx="410553" cy="386869"/>
                </a:xfrm>
                <a:prstGeom prst="arc">
                  <a:avLst>
                    <a:gd name="adj1" fmla="val 1081717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2" name="Group 101">
                <a:extLst>
                  <a:ext uri="{FF2B5EF4-FFF2-40B4-BE49-F238E27FC236}">
                    <a16:creationId xmlns:a16="http://schemas.microsoft.com/office/drawing/2014/main" id="{C74B4894-B5D2-4362-964C-D4DC0546060A}"/>
                  </a:ext>
                </a:extLst>
              </p:cNvPr>
              <p:cNvGrpSpPr/>
              <p:nvPr/>
            </p:nvGrpSpPr>
            <p:grpSpPr>
              <a:xfrm>
                <a:off x="5805714" y="2918757"/>
                <a:ext cx="580573" cy="386869"/>
                <a:chOff x="5805714" y="609691"/>
                <a:chExt cx="580573" cy="386869"/>
              </a:xfrm>
            </p:grpSpPr>
            <p:sp>
              <p:nvSpPr>
                <p:cNvPr id="103" name="Rectangle 102">
                  <a:extLst>
                    <a:ext uri="{FF2B5EF4-FFF2-40B4-BE49-F238E27FC236}">
                      <a16:creationId xmlns:a16="http://schemas.microsoft.com/office/drawing/2014/main" id="{DA95D981-4D5B-4F4F-8A82-69838938508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Arc 103">
                  <a:extLst>
                    <a:ext uri="{FF2B5EF4-FFF2-40B4-BE49-F238E27FC236}">
                      <a16:creationId xmlns:a16="http://schemas.microsoft.com/office/drawing/2014/main" id="{E4822634-A39A-4B0D-8399-883328FCA1EE}"/>
                    </a:ext>
                  </a:extLst>
                </p:cNvPr>
                <p:cNvSpPr/>
                <p:nvPr/>
              </p:nvSpPr>
              <p:spPr>
                <a:xfrm>
                  <a:off x="5805714" y="609691"/>
                  <a:ext cx="410553" cy="386869"/>
                </a:xfrm>
                <a:prstGeom prst="arc">
                  <a:avLst>
                    <a:gd name="adj1" fmla="val 1122047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5" name="Group 104">
                <a:extLst>
                  <a:ext uri="{FF2B5EF4-FFF2-40B4-BE49-F238E27FC236}">
                    <a16:creationId xmlns:a16="http://schemas.microsoft.com/office/drawing/2014/main" id="{AC0C8900-7AAE-4DAD-9853-250BA8E46217}"/>
                  </a:ext>
                </a:extLst>
              </p:cNvPr>
              <p:cNvGrpSpPr/>
              <p:nvPr/>
            </p:nvGrpSpPr>
            <p:grpSpPr>
              <a:xfrm>
                <a:off x="5805714" y="3229780"/>
                <a:ext cx="580573" cy="386869"/>
                <a:chOff x="5805714" y="609691"/>
                <a:chExt cx="580573" cy="386869"/>
              </a:xfrm>
            </p:grpSpPr>
            <p:sp>
              <p:nvSpPr>
                <p:cNvPr id="106" name="Rectangle 105">
                  <a:extLst>
                    <a:ext uri="{FF2B5EF4-FFF2-40B4-BE49-F238E27FC236}">
                      <a16:creationId xmlns:a16="http://schemas.microsoft.com/office/drawing/2014/main" id="{8F16C3F5-5111-4385-95DB-684995C5DA9E}"/>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Arc 106">
                  <a:extLst>
                    <a:ext uri="{FF2B5EF4-FFF2-40B4-BE49-F238E27FC236}">
                      <a16:creationId xmlns:a16="http://schemas.microsoft.com/office/drawing/2014/main" id="{C8E4EC42-A513-472E-AE69-66EF8F71937C}"/>
                    </a:ext>
                  </a:extLst>
                </p:cNvPr>
                <p:cNvSpPr/>
                <p:nvPr/>
              </p:nvSpPr>
              <p:spPr>
                <a:xfrm>
                  <a:off x="5805714" y="609691"/>
                  <a:ext cx="410553" cy="386869"/>
                </a:xfrm>
                <a:prstGeom prst="arc">
                  <a:avLst>
                    <a:gd name="adj1" fmla="val 106480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B9DF2A69-06AC-4DC9-B6C7-9A1B9D012585}"/>
                  </a:ext>
                </a:extLst>
              </p:cNvPr>
              <p:cNvGrpSpPr/>
              <p:nvPr/>
            </p:nvGrpSpPr>
            <p:grpSpPr>
              <a:xfrm>
                <a:off x="5805714" y="3540803"/>
                <a:ext cx="580573" cy="386869"/>
                <a:chOff x="5805714" y="609691"/>
                <a:chExt cx="580573" cy="386869"/>
              </a:xfrm>
            </p:grpSpPr>
            <p:sp>
              <p:nvSpPr>
                <p:cNvPr id="109" name="Rectangle 108">
                  <a:extLst>
                    <a:ext uri="{FF2B5EF4-FFF2-40B4-BE49-F238E27FC236}">
                      <a16:creationId xmlns:a16="http://schemas.microsoft.com/office/drawing/2014/main" id="{66D59475-186E-4F7A-A501-ABEDCC08DC9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id="{55C929AA-C5D4-4A29-94FC-BF99C03F9430}"/>
                    </a:ext>
                  </a:extLst>
                </p:cNvPr>
                <p:cNvSpPr/>
                <p:nvPr/>
              </p:nvSpPr>
              <p:spPr>
                <a:xfrm>
                  <a:off x="5805714" y="609691"/>
                  <a:ext cx="410553" cy="386869"/>
                </a:xfrm>
                <a:prstGeom prst="arc">
                  <a:avLst>
                    <a:gd name="adj1" fmla="val 109014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26F5DDE8-77F1-4A19-9A73-FA16AD387091}"/>
                  </a:ext>
                </a:extLst>
              </p:cNvPr>
              <p:cNvGrpSpPr/>
              <p:nvPr/>
            </p:nvGrpSpPr>
            <p:grpSpPr>
              <a:xfrm>
                <a:off x="5805714" y="3851826"/>
                <a:ext cx="580573" cy="386869"/>
                <a:chOff x="5805714" y="609691"/>
                <a:chExt cx="580573" cy="386869"/>
              </a:xfrm>
            </p:grpSpPr>
            <p:sp>
              <p:nvSpPr>
                <p:cNvPr id="112" name="Rectangle 111">
                  <a:extLst>
                    <a:ext uri="{FF2B5EF4-FFF2-40B4-BE49-F238E27FC236}">
                      <a16:creationId xmlns:a16="http://schemas.microsoft.com/office/drawing/2014/main" id="{3975D25C-1E30-46E2-BA99-3037ADE3170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Arc 112">
                  <a:extLst>
                    <a:ext uri="{FF2B5EF4-FFF2-40B4-BE49-F238E27FC236}">
                      <a16:creationId xmlns:a16="http://schemas.microsoft.com/office/drawing/2014/main" id="{5489E9B8-DC06-4350-B467-61A9DA0B02A7}"/>
                    </a:ext>
                  </a:extLst>
                </p:cNvPr>
                <p:cNvSpPr/>
                <p:nvPr/>
              </p:nvSpPr>
              <p:spPr>
                <a:xfrm>
                  <a:off x="5805714" y="609691"/>
                  <a:ext cx="410553" cy="386869"/>
                </a:xfrm>
                <a:prstGeom prst="arc">
                  <a:avLst>
                    <a:gd name="adj1" fmla="val 11023282"/>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4" name="Group 113">
                <a:extLst>
                  <a:ext uri="{FF2B5EF4-FFF2-40B4-BE49-F238E27FC236}">
                    <a16:creationId xmlns:a16="http://schemas.microsoft.com/office/drawing/2014/main" id="{0375CE18-5EC1-4881-8142-DC1BC91AD094}"/>
                  </a:ext>
                </a:extLst>
              </p:cNvPr>
              <p:cNvGrpSpPr/>
              <p:nvPr/>
            </p:nvGrpSpPr>
            <p:grpSpPr>
              <a:xfrm>
                <a:off x="5805714" y="4162849"/>
                <a:ext cx="580573" cy="386869"/>
                <a:chOff x="5805714" y="609691"/>
                <a:chExt cx="580573" cy="386869"/>
              </a:xfrm>
            </p:grpSpPr>
            <p:sp>
              <p:nvSpPr>
                <p:cNvPr id="115" name="Rectangle 114">
                  <a:extLst>
                    <a:ext uri="{FF2B5EF4-FFF2-40B4-BE49-F238E27FC236}">
                      <a16:creationId xmlns:a16="http://schemas.microsoft.com/office/drawing/2014/main" id="{10A76D25-919A-40D9-9554-EFE2D3956BE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Arc 115">
                  <a:extLst>
                    <a:ext uri="{FF2B5EF4-FFF2-40B4-BE49-F238E27FC236}">
                      <a16:creationId xmlns:a16="http://schemas.microsoft.com/office/drawing/2014/main" id="{F541D253-66CC-4C59-909C-302800ABEEFC}"/>
                    </a:ext>
                  </a:extLst>
                </p:cNvPr>
                <p:cNvSpPr/>
                <p:nvPr/>
              </p:nvSpPr>
              <p:spPr>
                <a:xfrm>
                  <a:off x="5805714" y="609691"/>
                  <a:ext cx="410553" cy="386869"/>
                </a:xfrm>
                <a:prstGeom prst="arc">
                  <a:avLst>
                    <a:gd name="adj1" fmla="val 11168103"/>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7" name="Group 116">
                <a:extLst>
                  <a:ext uri="{FF2B5EF4-FFF2-40B4-BE49-F238E27FC236}">
                    <a16:creationId xmlns:a16="http://schemas.microsoft.com/office/drawing/2014/main" id="{D86A99F9-8CBA-4BBB-88F7-14582E27C64C}"/>
                  </a:ext>
                </a:extLst>
              </p:cNvPr>
              <p:cNvGrpSpPr/>
              <p:nvPr/>
            </p:nvGrpSpPr>
            <p:grpSpPr>
              <a:xfrm>
                <a:off x="5805714" y="4473872"/>
                <a:ext cx="580573" cy="386869"/>
                <a:chOff x="5805714" y="609691"/>
                <a:chExt cx="580573" cy="386869"/>
              </a:xfrm>
            </p:grpSpPr>
            <p:sp>
              <p:nvSpPr>
                <p:cNvPr id="118" name="Rectangle 117">
                  <a:extLst>
                    <a:ext uri="{FF2B5EF4-FFF2-40B4-BE49-F238E27FC236}">
                      <a16:creationId xmlns:a16="http://schemas.microsoft.com/office/drawing/2014/main" id="{16259704-CA38-4525-8489-D1FECD12BDB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Arc 118">
                  <a:extLst>
                    <a:ext uri="{FF2B5EF4-FFF2-40B4-BE49-F238E27FC236}">
                      <a16:creationId xmlns:a16="http://schemas.microsoft.com/office/drawing/2014/main" id="{40F4FCA1-5992-49D0-8CE6-8488CF6BAF04}"/>
                    </a:ext>
                  </a:extLst>
                </p:cNvPr>
                <p:cNvSpPr/>
                <p:nvPr/>
              </p:nvSpPr>
              <p:spPr>
                <a:xfrm>
                  <a:off x="5805714" y="609691"/>
                  <a:ext cx="410553" cy="386869"/>
                </a:xfrm>
                <a:prstGeom prst="arc">
                  <a:avLst>
                    <a:gd name="adj1" fmla="val 11188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F5C59377-7214-4209-BA16-86D5D1DAE2B0}"/>
                  </a:ext>
                </a:extLst>
              </p:cNvPr>
              <p:cNvGrpSpPr/>
              <p:nvPr/>
            </p:nvGrpSpPr>
            <p:grpSpPr>
              <a:xfrm>
                <a:off x="5805714" y="4784895"/>
                <a:ext cx="580573" cy="386869"/>
                <a:chOff x="5805714" y="609691"/>
                <a:chExt cx="580573" cy="386869"/>
              </a:xfrm>
            </p:grpSpPr>
            <p:sp>
              <p:nvSpPr>
                <p:cNvPr id="121" name="Rectangle 120">
                  <a:extLst>
                    <a:ext uri="{FF2B5EF4-FFF2-40B4-BE49-F238E27FC236}">
                      <a16:creationId xmlns:a16="http://schemas.microsoft.com/office/drawing/2014/main" id="{959A5D35-C7AE-458F-BBB5-71CD3A3F97F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Arc 121">
                  <a:extLst>
                    <a:ext uri="{FF2B5EF4-FFF2-40B4-BE49-F238E27FC236}">
                      <a16:creationId xmlns:a16="http://schemas.microsoft.com/office/drawing/2014/main" id="{F490A229-65A6-4DFF-870F-4B92A114A66A}"/>
                    </a:ext>
                  </a:extLst>
                </p:cNvPr>
                <p:cNvSpPr/>
                <p:nvPr/>
              </p:nvSpPr>
              <p:spPr>
                <a:xfrm>
                  <a:off x="5805714" y="609691"/>
                  <a:ext cx="410553" cy="386869"/>
                </a:xfrm>
                <a:prstGeom prst="arc">
                  <a:avLst>
                    <a:gd name="adj1" fmla="val 1114643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3" name="Group 122">
                <a:extLst>
                  <a:ext uri="{FF2B5EF4-FFF2-40B4-BE49-F238E27FC236}">
                    <a16:creationId xmlns:a16="http://schemas.microsoft.com/office/drawing/2014/main" id="{9EC6FFFF-2006-4366-8566-0113AD9F036A}"/>
                  </a:ext>
                </a:extLst>
              </p:cNvPr>
              <p:cNvGrpSpPr/>
              <p:nvPr/>
            </p:nvGrpSpPr>
            <p:grpSpPr>
              <a:xfrm>
                <a:off x="5805714" y="5095918"/>
                <a:ext cx="580573" cy="386869"/>
                <a:chOff x="5805714" y="609691"/>
                <a:chExt cx="580573" cy="386869"/>
              </a:xfrm>
            </p:grpSpPr>
            <p:sp>
              <p:nvSpPr>
                <p:cNvPr id="124" name="Rectangle 123">
                  <a:extLst>
                    <a:ext uri="{FF2B5EF4-FFF2-40B4-BE49-F238E27FC236}">
                      <a16:creationId xmlns:a16="http://schemas.microsoft.com/office/drawing/2014/main" id="{595E399E-0521-4D5B-914F-29C3ADDF2B72}"/>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Arc 124">
                  <a:extLst>
                    <a:ext uri="{FF2B5EF4-FFF2-40B4-BE49-F238E27FC236}">
                      <a16:creationId xmlns:a16="http://schemas.microsoft.com/office/drawing/2014/main" id="{14739334-2472-4756-B880-7780C40DA407}"/>
                    </a:ext>
                  </a:extLst>
                </p:cNvPr>
                <p:cNvSpPr/>
                <p:nvPr/>
              </p:nvSpPr>
              <p:spPr>
                <a:xfrm>
                  <a:off x="5805714" y="609691"/>
                  <a:ext cx="410553" cy="386869"/>
                </a:xfrm>
                <a:prstGeom prst="arc">
                  <a:avLst>
                    <a:gd name="adj1" fmla="val 111225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6D7FEFCF-F5E2-48A4-8DA2-466E3FA530E8}"/>
                  </a:ext>
                </a:extLst>
              </p:cNvPr>
              <p:cNvGrpSpPr/>
              <p:nvPr/>
            </p:nvGrpSpPr>
            <p:grpSpPr>
              <a:xfrm>
                <a:off x="5805714" y="5406941"/>
                <a:ext cx="580573" cy="386869"/>
                <a:chOff x="5805714" y="609691"/>
                <a:chExt cx="580573" cy="386869"/>
              </a:xfrm>
            </p:grpSpPr>
            <p:sp>
              <p:nvSpPr>
                <p:cNvPr id="127" name="Rectangle 126">
                  <a:extLst>
                    <a:ext uri="{FF2B5EF4-FFF2-40B4-BE49-F238E27FC236}">
                      <a16:creationId xmlns:a16="http://schemas.microsoft.com/office/drawing/2014/main" id="{5B8C7798-2FB8-447C-BA5C-ECB75C74E5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Arc 127">
                  <a:extLst>
                    <a:ext uri="{FF2B5EF4-FFF2-40B4-BE49-F238E27FC236}">
                      <a16:creationId xmlns:a16="http://schemas.microsoft.com/office/drawing/2014/main" id="{DDFE7CA2-AC7D-4CF0-A779-1F7EC6161969}"/>
                    </a:ext>
                  </a:extLst>
                </p:cNvPr>
                <p:cNvSpPr/>
                <p:nvPr/>
              </p:nvSpPr>
              <p:spPr>
                <a:xfrm>
                  <a:off x="5805714" y="609691"/>
                  <a:ext cx="410553" cy="386869"/>
                </a:xfrm>
                <a:prstGeom prst="arc">
                  <a:avLst>
                    <a:gd name="adj1" fmla="val 108791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9" name="Group 128">
                <a:extLst>
                  <a:ext uri="{FF2B5EF4-FFF2-40B4-BE49-F238E27FC236}">
                    <a16:creationId xmlns:a16="http://schemas.microsoft.com/office/drawing/2014/main" id="{EF6B5FAD-EB1F-43DC-8B99-11CAD21D64C9}"/>
                  </a:ext>
                </a:extLst>
              </p:cNvPr>
              <p:cNvGrpSpPr/>
              <p:nvPr/>
            </p:nvGrpSpPr>
            <p:grpSpPr>
              <a:xfrm>
                <a:off x="5805714" y="5717964"/>
                <a:ext cx="611054" cy="386869"/>
                <a:chOff x="5805714" y="609691"/>
                <a:chExt cx="611054" cy="386869"/>
              </a:xfrm>
            </p:grpSpPr>
            <p:sp>
              <p:nvSpPr>
                <p:cNvPr id="130" name="Rectangle 129">
                  <a:extLst>
                    <a:ext uri="{FF2B5EF4-FFF2-40B4-BE49-F238E27FC236}">
                      <a16:creationId xmlns:a16="http://schemas.microsoft.com/office/drawing/2014/main" id="{B817890A-729D-4FBB-8EF7-DAFD6F73427B}"/>
                    </a:ext>
                  </a:extLst>
                </p:cNvPr>
                <p:cNvSpPr/>
                <p:nvPr/>
              </p:nvSpPr>
              <p:spPr>
                <a:xfrm>
                  <a:off x="6156962" y="666847"/>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Arc 130">
                  <a:extLst>
                    <a:ext uri="{FF2B5EF4-FFF2-40B4-BE49-F238E27FC236}">
                      <a16:creationId xmlns:a16="http://schemas.microsoft.com/office/drawing/2014/main" id="{EAD6132E-2435-4771-A3CC-CCE94E7A9600}"/>
                    </a:ext>
                  </a:extLst>
                </p:cNvPr>
                <p:cNvSpPr/>
                <p:nvPr/>
              </p:nvSpPr>
              <p:spPr>
                <a:xfrm>
                  <a:off x="5805714" y="609691"/>
                  <a:ext cx="410553" cy="386869"/>
                </a:xfrm>
                <a:prstGeom prst="arc">
                  <a:avLst>
                    <a:gd name="adj1" fmla="val 109924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2" name="Group 131">
                <a:extLst>
                  <a:ext uri="{FF2B5EF4-FFF2-40B4-BE49-F238E27FC236}">
                    <a16:creationId xmlns:a16="http://schemas.microsoft.com/office/drawing/2014/main" id="{2B7006E1-B188-46BA-BAA5-15A960905F4C}"/>
                  </a:ext>
                </a:extLst>
              </p:cNvPr>
              <p:cNvGrpSpPr/>
              <p:nvPr/>
            </p:nvGrpSpPr>
            <p:grpSpPr>
              <a:xfrm>
                <a:off x="5805714" y="6028987"/>
                <a:ext cx="580573" cy="386869"/>
                <a:chOff x="5805714" y="609691"/>
                <a:chExt cx="580573" cy="386869"/>
              </a:xfrm>
            </p:grpSpPr>
            <p:sp>
              <p:nvSpPr>
                <p:cNvPr id="133" name="Rectangle 132">
                  <a:extLst>
                    <a:ext uri="{FF2B5EF4-FFF2-40B4-BE49-F238E27FC236}">
                      <a16:creationId xmlns:a16="http://schemas.microsoft.com/office/drawing/2014/main" id="{D01250CF-AFA1-4A19-B3C7-7F163609380B}"/>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Arc 133">
                  <a:extLst>
                    <a:ext uri="{FF2B5EF4-FFF2-40B4-BE49-F238E27FC236}">
                      <a16:creationId xmlns:a16="http://schemas.microsoft.com/office/drawing/2014/main" id="{1014BA5C-C370-44EB-84DA-2D69E36CE6C3}"/>
                    </a:ext>
                  </a:extLst>
                </p:cNvPr>
                <p:cNvSpPr/>
                <p:nvPr/>
              </p:nvSpPr>
              <p:spPr>
                <a:xfrm>
                  <a:off x="5805714" y="609691"/>
                  <a:ext cx="410553" cy="386869"/>
                </a:xfrm>
                <a:prstGeom prst="arc">
                  <a:avLst>
                    <a:gd name="adj1" fmla="val 1119721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5" name="Group 134">
                <a:extLst>
                  <a:ext uri="{FF2B5EF4-FFF2-40B4-BE49-F238E27FC236}">
                    <a16:creationId xmlns:a16="http://schemas.microsoft.com/office/drawing/2014/main" id="{AD8CB7E5-EBC4-4791-B93B-D0B41B862B83}"/>
                  </a:ext>
                </a:extLst>
              </p:cNvPr>
              <p:cNvGrpSpPr/>
              <p:nvPr/>
            </p:nvGrpSpPr>
            <p:grpSpPr>
              <a:xfrm>
                <a:off x="5805714" y="6340004"/>
                <a:ext cx="580573" cy="386869"/>
                <a:chOff x="5805714" y="609691"/>
                <a:chExt cx="580573" cy="386869"/>
              </a:xfrm>
            </p:grpSpPr>
            <p:sp>
              <p:nvSpPr>
                <p:cNvPr id="136" name="Rectangle 135">
                  <a:extLst>
                    <a:ext uri="{FF2B5EF4-FFF2-40B4-BE49-F238E27FC236}">
                      <a16:creationId xmlns:a16="http://schemas.microsoft.com/office/drawing/2014/main" id="{CF456FF3-391C-4C8E-A128-A413BDBBB225}"/>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Arc 136">
                  <a:extLst>
                    <a:ext uri="{FF2B5EF4-FFF2-40B4-BE49-F238E27FC236}">
                      <a16:creationId xmlns:a16="http://schemas.microsoft.com/office/drawing/2014/main" id="{8838FE2A-04D7-44E3-97C3-54338832CB9A}"/>
                    </a:ext>
                  </a:extLst>
                </p:cNvPr>
                <p:cNvSpPr/>
                <p:nvPr/>
              </p:nvSpPr>
              <p:spPr>
                <a:xfrm>
                  <a:off x="5805714" y="609691"/>
                  <a:ext cx="410553" cy="386869"/>
                </a:xfrm>
                <a:prstGeom prst="arc">
                  <a:avLst>
                    <a:gd name="adj1" fmla="val 1112980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cxnSp>
          <p:nvCxnSpPr>
            <p:cNvPr id="163" name="Straight Connector 162">
              <a:extLst>
                <a:ext uri="{FF2B5EF4-FFF2-40B4-BE49-F238E27FC236}">
                  <a16:creationId xmlns:a16="http://schemas.microsoft.com/office/drawing/2014/main" id="{6A4BE4DF-D2F4-4379-A9D6-80E52AFF4147}"/>
                </a:ext>
              </a:extLst>
            </p:cNvPr>
            <p:cNvCxnSpPr>
              <a:cxnSpLocks/>
            </p:cNvCxnSpPr>
            <p:nvPr/>
          </p:nvCxnSpPr>
          <p:spPr>
            <a:xfrm>
              <a:off x="686853" y="1364266"/>
              <a:ext cx="5727695"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6A4BE4DF-D2F4-4379-A9D6-80E52AFF4147}"/>
                </a:ext>
              </a:extLst>
            </p:cNvPr>
            <p:cNvCxnSpPr>
              <a:cxnSpLocks/>
            </p:cNvCxnSpPr>
            <p:nvPr/>
          </p:nvCxnSpPr>
          <p:spPr>
            <a:xfrm>
              <a:off x="686853" y="1697729"/>
              <a:ext cx="572574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6A4BE4DF-D2F4-4379-A9D6-80E52AFF4147}"/>
                </a:ext>
              </a:extLst>
            </p:cNvPr>
            <p:cNvCxnSpPr>
              <a:cxnSpLocks/>
            </p:cNvCxnSpPr>
            <p:nvPr/>
          </p:nvCxnSpPr>
          <p:spPr>
            <a:xfrm>
              <a:off x="686853" y="2364655"/>
              <a:ext cx="572176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6A4BE4DF-D2F4-4379-A9D6-80E52AFF4147}"/>
                </a:ext>
              </a:extLst>
            </p:cNvPr>
            <p:cNvCxnSpPr>
              <a:cxnSpLocks/>
            </p:cNvCxnSpPr>
            <p:nvPr/>
          </p:nvCxnSpPr>
          <p:spPr>
            <a:xfrm>
              <a:off x="711925" y="3031581"/>
              <a:ext cx="569421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6A4BE4DF-D2F4-4379-A9D6-80E52AFF4147}"/>
                </a:ext>
              </a:extLst>
            </p:cNvPr>
            <p:cNvCxnSpPr>
              <a:cxnSpLocks/>
            </p:cNvCxnSpPr>
            <p:nvPr/>
          </p:nvCxnSpPr>
          <p:spPr>
            <a:xfrm>
              <a:off x="686853" y="3365044"/>
              <a:ext cx="572427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6A4BE4DF-D2F4-4379-A9D6-80E52AFF4147}"/>
                </a:ext>
              </a:extLst>
            </p:cNvPr>
            <p:cNvCxnSpPr>
              <a:cxnSpLocks/>
            </p:cNvCxnSpPr>
            <p:nvPr/>
          </p:nvCxnSpPr>
          <p:spPr>
            <a:xfrm>
              <a:off x="686853" y="2698118"/>
              <a:ext cx="5716098"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6A4BE4DF-D2F4-4379-A9D6-80E52AFF4147}"/>
                </a:ext>
              </a:extLst>
            </p:cNvPr>
            <p:cNvCxnSpPr>
              <a:cxnSpLocks/>
            </p:cNvCxnSpPr>
            <p:nvPr/>
          </p:nvCxnSpPr>
          <p:spPr>
            <a:xfrm>
              <a:off x="686853" y="2031192"/>
              <a:ext cx="5729278"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6A4BE4DF-D2F4-4379-A9D6-80E52AFF4147}"/>
                </a:ext>
              </a:extLst>
            </p:cNvPr>
            <p:cNvCxnSpPr>
              <a:cxnSpLocks/>
            </p:cNvCxnSpPr>
            <p:nvPr/>
          </p:nvCxnSpPr>
          <p:spPr>
            <a:xfrm>
              <a:off x="704830" y="3698507"/>
              <a:ext cx="5705586"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6A4BE4DF-D2F4-4379-A9D6-80E52AFF4147}"/>
                </a:ext>
              </a:extLst>
            </p:cNvPr>
            <p:cNvCxnSpPr>
              <a:cxnSpLocks/>
            </p:cNvCxnSpPr>
            <p:nvPr/>
          </p:nvCxnSpPr>
          <p:spPr>
            <a:xfrm>
              <a:off x="690391" y="4031970"/>
              <a:ext cx="5727695"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a:extLst>
                <a:ext uri="{FF2B5EF4-FFF2-40B4-BE49-F238E27FC236}">
                  <a16:creationId xmlns:a16="http://schemas.microsoft.com/office/drawing/2014/main" id="{6A4BE4DF-D2F4-4379-A9D6-80E52AFF4147}"/>
                </a:ext>
              </a:extLst>
            </p:cNvPr>
            <p:cNvCxnSpPr>
              <a:cxnSpLocks/>
            </p:cNvCxnSpPr>
            <p:nvPr/>
          </p:nvCxnSpPr>
          <p:spPr>
            <a:xfrm>
              <a:off x="690391" y="4365433"/>
              <a:ext cx="572574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a:extLst>
                <a:ext uri="{FF2B5EF4-FFF2-40B4-BE49-F238E27FC236}">
                  <a16:creationId xmlns:a16="http://schemas.microsoft.com/office/drawing/2014/main" id="{6A4BE4DF-D2F4-4379-A9D6-80E52AFF4147}"/>
                </a:ext>
              </a:extLst>
            </p:cNvPr>
            <p:cNvCxnSpPr>
              <a:cxnSpLocks/>
            </p:cNvCxnSpPr>
            <p:nvPr/>
          </p:nvCxnSpPr>
          <p:spPr>
            <a:xfrm>
              <a:off x="690391" y="5032359"/>
              <a:ext cx="572176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6A4BE4DF-D2F4-4379-A9D6-80E52AFF4147}"/>
                </a:ext>
              </a:extLst>
            </p:cNvPr>
            <p:cNvCxnSpPr>
              <a:cxnSpLocks/>
            </p:cNvCxnSpPr>
            <p:nvPr/>
          </p:nvCxnSpPr>
          <p:spPr>
            <a:xfrm>
              <a:off x="715463" y="5699285"/>
              <a:ext cx="569421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6A4BE4DF-D2F4-4379-A9D6-80E52AFF4147}"/>
                </a:ext>
              </a:extLst>
            </p:cNvPr>
            <p:cNvCxnSpPr>
              <a:cxnSpLocks/>
            </p:cNvCxnSpPr>
            <p:nvPr/>
          </p:nvCxnSpPr>
          <p:spPr>
            <a:xfrm>
              <a:off x="690391" y="6032748"/>
              <a:ext cx="5351446"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a16="http://schemas.microsoft.com/office/drawing/2014/main" id="{6A4BE4DF-D2F4-4379-A9D6-80E52AFF4147}"/>
                </a:ext>
              </a:extLst>
            </p:cNvPr>
            <p:cNvCxnSpPr>
              <a:cxnSpLocks/>
            </p:cNvCxnSpPr>
            <p:nvPr/>
          </p:nvCxnSpPr>
          <p:spPr>
            <a:xfrm>
              <a:off x="690391" y="5365822"/>
              <a:ext cx="5716098"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6A4BE4DF-D2F4-4379-A9D6-80E52AFF4147}"/>
                </a:ext>
              </a:extLst>
            </p:cNvPr>
            <p:cNvCxnSpPr>
              <a:cxnSpLocks/>
            </p:cNvCxnSpPr>
            <p:nvPr/>
          </p:nvCxnSpPr>
          <p:spPr>
            <a:xfrm>
              <a:off x="690391" y="4698896"/>
              <a:ext cx="5729278"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6A4BE4DF-D2F4-4379-A9D6-80E52AFF4147}"/>
                </a:ext>
              </a:extLst>
            </p:cNvPr>
            <p:cNvCxnSpPr>
              <a:cxnSpLocks/>
            </p:cNvCxnSpPr>
            <p:nvPr/>
          </p:nvCxnSpPr>
          <p:spPr>
            <a:xfrm>
              <a:off x="678681" y="6366211"/>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6A4BE4DF-D2F4-4379-A9D6-80E52AFF4147}"/>
                </a:ext>
              </a:extLst>
            </p:cNvPr>
            <p:cNvCxnSpPr>
              <a:cxnSpLocks/>
            </p:cNvCxnSpPr>
            <p:nvPr/>
          </p:nvCxnSpPr>
          <p:spPr>
            <a:xfrm>
              <a:off x="676019" y="6699674"/>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6A4BE4DF-D2F4-4379-A9D6-80E52AFF4147}"/>
                </a:ext>
              </a:extLst>
            </p:cNvPr>
            <p:cNvCxnSpPr>
              <a:cxnSpLocks/>
            </p:cNvCxnSpPr>
            <p:nvPr/>
          </p:nvCxnSpPr>
          <p:spPr>
            <a:xfrm>
              <a:off x="678681" y="7033137"/>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6A4BE4DF-D2F4-4379-A9D6-80E52AFF4147}"/>
                </a:ext>
              </a:extLst>
            </p:cNvPr>
            <p:cNvCxnSpPr>
              <a:cxnSpLocks/>
            </p:cNvCxnSpPr>
            <p:nvPr/>
          </p:nvCxnSpPr>
          <p:spPr>
            <a:xfrm>
              <a:off x="676019" y="7366600"/>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6A4BE4DF-D2F4-4379-A9D6-80E52AFF4147}"/>
                </a:ext>
              </a:extLst>
            </p:cNvPr>
            <p:cNvCxnSpPr>
              <a:cxnSpLocks/>
            </p:cNvCxnSpPr>
            <p:nvPr/>
          </p:nvCxnSpPr>
          <p:spPr>
            <a:xfrm>
              <a:off x="689515" y="7700063"/>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6A4BE4DF-D2F4-4379-A9D6-80E52AFF4147}"/>
                </a:ext>
              </a:extLst>
            </p:cNvPr>
            <p:cNvCxnSpPr>
              <a:cxnSpLocks/>
            </p:cNvCxnSpPr>
            <p:nvPr/>
          </p:nvCxnSpPr>
          <p:spPr>
            <a:xfrm>
              <a:off x="686853" y="8033526"/>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6A4BE4DF-D2F4-4379-A9D6-80E52AFF4147}"/>
                </a:ext>
              </a:extLst>
            </p:cNvPr>
            <p:cNvCxnSpPr>
              <a:cxnSpLocks/>
            </p:cNvCxnSpPr>
            <p:nvPr/>
          </p:nvCxnSpPr>
          <p:spPr>
            <a:xfrm>
              <a:off x="689515" y="8366989"/>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6A4BE4DF-D2F4-4379-A9D6-80E52AFF4147}"/>
                </a:ext>
              </a:extLst>
            </p:cNvPr>
            <p:cNvCxnSpPr>
              <a:cxnSpLocks/>
            </p:cNvCxnSpPr>
            <p:nvPr/>
          </p:nvCxnSpPr>
          <p:spPr>
            <a:xfrm>
              <a:off x="686853" y="8700452"/>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6A4BE4DF-D2F4-4379-A9D6-80E52AFF4147}"/>
                </a:ext>
              </a:extLst>
            </p:cNvPr>
            <p:cNvCxnSpPr>
              <a:cxnSpLocks/>
            </p:cNvCxnSpPr>
            <p:nvPr/>
          </p:nvCxnSpPr>
          <p:spPr>
            <a:xfrm>
              <a:off x="682165" y="9033915"/>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6A4BE4DF-D2F4-4379-A9D6-80E52AFF4147}"/>
                </a:ext>
              </a:extLst>
            </p:cNvPr>
            <p:cNvCxnSpPr>
              <a:cxnSpLocks/>
            </p:cNvCxnSpPr>
            <p:nvPr/>
          </p:nvCxnSpPr>
          <p:spPr>
            <a:xfrm>
              <a:off x="679503" y="9367371"/>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grpSp>
      <p:pic>
        <p:nvPicPr>
          <p:cNvPr id="332" name="Picture 3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5952041" y="6584167"/>
            <a:ext cx="935257" cy="384124"/>
          </a:xfrm>
          <a:prstGeom prst="rect">
            <a:avLst/>
          </a:prstGeom>
        </p:spPr>
      </p:pic>
      <p:sp>
        <p:nvSpPr>
          <p:cNvPr id="149" name="TextBox 148"/>
          <p:cNvSpPr txBox="1"/>
          <p:nvPr/>
        </p:nvSpPr>
        <p:spPr>
          <a:xfrm>
            <a:off x="690391" y="4579427"/>
            <a:ext cx="5411234" cy="3862596"/>
          </a:xfrm>
          <a:prstGeom prst="rect">
            <a:avLst/>
          </a:prstGeom>
          <a:noFill/>
        </p:spPr>
        <p:txBody>
          <a:bodyPr wrap="square" rtlCol="0">
            <a:spAutoFit/>
          </a:bodyPr>
          <a:lstStyle/>
          <a:p>
            <a:pPr algn="just">
              <a:lnSpc>
                <a:spcPct val="250000"/>
              </a:lnSpc>
            </a:pPr>
            <a:r>
              <a:rPr lang="en-IN" sz="1400" dirty="0">
                <a:latin typeface="Century Schoolbook" pitchFamily="18" charset="0"/>
              </a:rPr>
              <a:t>The environment maintains atmospheric composition and protects all kinds of life on earth from harmful effects of solar radiation. But in spite of all these benefits we find that the quality of environment is deteriorating and it is being degraded continuously. It is not only that the resources of the environment are being irrationally utilised, we are contributing dangerously  </a:t>
            </a:r>
            <a:r>
              <a:rPr lang="en-IN" sz="1400" dirty="0" smtClean="0">
                <a:latin typeface="Century Schoolbook" pitchFamily="18" charset="0"/>
              </a:rPr>
              <a:t>to </a:t>
            </a:r>
            <a:r>
              <a:rPr lang="en-IN" sz="1400" dirty="0">
                <a:latin typeface="Century Schoolbook" pitchFamily="18" charset="0"/>
              </a:rPr>
              <a:t>its pollution.</a:t>
            </a:r>
            <a:endParaRPr lang="en-IN" sz="1400" b="1" dirty="0">
              <a:latin typeface="Century Schoolbook" pitchFamily="18" charset="0"/>
            </a:endParaRPr>
          </a:p>
        </p:txBody>
      </p:sp>
      <p:pic>
        <p:nvPicPr>
          <p:cNvPr id="150" name="Picture 149" descr="C:\Users\DELL\Desktop\Human+dependence+on+the+natural+Environment.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92449" y="942196"/>
            <a:ext cx="4704906" cy="2774605"/>
          </a:xfrm>
          <a:prstGeom prst="rect">
            <a:avLst/>
          </a:prstGeom>
          <a:noFill/>
          <a:ln>
            <a:noFill/>
          </a:ln>
        </p:spPr>
      </p:pic>
      <p:sp>
        <p:nvSpPr>
          <p:cNvPr id="152" name="TextBox 151"/>
          <p:cNvSpPr txBox="1"/>
          <p:nvPr/>
        </p:nvSpPr>
        <p:spPr>
          <a:xfrm>
            <a:off x="1557871" y="3917175"/>
            <a:ext cx="3799784" cy="307777"/>
          </a:xfrm>
          <a:prstGeom prst="rect">
            <a:avLst/>
          </a:prstGeom>
          <a:noFill/>
        </p:spPr>
        <p:txBody>
          <a:bodyPr wrap="square" rtlCol="0">
            <a:spAutoFit/>
          </a:bodyPr>
          <a:lstStyle/>
          <a:p>
            <a:pPr algn="ctr"/>
            <a:r>
              <a:rPr lang="en-IN" sz="1400" b="1" dirty="0">
                <a:latin typeface="Century Schoolbook" pitchFamily="18" charset="0"/>
              </a:rPr>
              <a:t>Human dependence on environment</a:t>
            </a:r>
          </a:p>
        </p:txBody>
      </p:sp>
    </p:spTree>
    <p:extLst>
      <p:ext uri="{BB962C8B-B14F-4D97-AF65-F5344CB8AC3E}">
        <p14:creationId xmlns:p14="http://schemas.microsoft.com/office/powerpoint/2010/main" val="133052627"/>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 name="Group 326"/>
          <p:cNvGrpSpPr/>
          <p:nvPr/>
        </p:nvGrpSpPr>
        <p:grpSpPr>
          <a:xfrm>
            <a:off x="43878" y="0"/>
            <a:ext cx="6814122" cy="9963584"/>
            <a:chOff x="43878" y="0"/>
            <a:chExt cx="6814122" cy="9963584"/>
          </a:xfrm>
        </p:grpSpPr>
        <p:sp>
          <p:nvSpPr>
            <p:cNvPr id="66" name="Rectangle 65">
              <a:extLst>
                <a:ext uri="{FF2B5EF4-FFF2-40B4-BE49-F238E27FC236}">
                  <a16:creationId xmlns:a16="http://schemas.microsoft.com/office/drawing/2014/main" id="{C03955BB-E41C-4E77-BB48-325360470229}"/>
                </a:ext>
              </a:extLst>
            </p:cNvPr>
            <p:cNvSpPr/>
            <p:nvPr/>
          </p:nvSpPr>
          <p:spPr>
            <a:xfrm>
              <a:off x="57526" y="0"/>
              <a:ext cx="6800474" cy="9923116"/>
            </a:xfrm>
            <a:prstGeom prst="rect">
              <a:avLst/>
            </a:prstGeom>
            <a:blipFill>
              <a:blip r:embed="rId2"/>
              <a:stretch>
                <a:fillRect/>
              </a:stretch>
            </a:blipFill>
            <a:ln>
              <a:noFill/>
            </a:ln>
            <a:effectLst>
              <a:outerShdw blurRad="50800" dist="889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9A7C9A0-1A85-4F30-A93E-652DADAEA768}"/>
                </a:ext>
              </a:extLst>
            </p:cNvPr>
            <p:cNvSpPr/>
            <p:nvPr/>
          </p:nvSpPr>
          <p:spPr>
            <a:xfrm>
              <a:off x="6028341" y="5878098"/>
              <a:ext cx="576359" cy="3838952"/>
            </a:xfrm>
            <a:prstGeom prst="rect">
              <a:avLst/>
            </a:prstGeom>
            <a:solidFill>
              <a:srgbClr val="FFC000"/>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9" name="Freeform: Shape 158">
              <a:extLst>
                <a:ext uri="{FF2B5EF4-FFF2-40B4-BE49-F238E27FC236}">
                  <a16:creationId xmlns:a16="http://schemas.microsoft.com/office/drawing/2014/main" id="{844EE657-B388-4FBA-B129-7B78DAC63F27}"/>
                </a:ext>
              </a:extLst>
            </p:cNvPr>
            <p:cNvSpPr/>
            <p:nvPr/>
          </p:nvSpPr>
          <p:spPr>
            <a:xfrm>
              <a:off x="271772" y="172684"/>
              <a:ext cx="6297469" cy="9543912"/>
            </a:xfrm>
            <a:custGeom>
              <a:avLst/>
              <a:gdLst>
                <a:gd name="connsiteX0" fmla="*/ 0 w 5395162"/>
                <a:gd name="connsiteY0" fmla="*/ 0 h 6607323"/>
                <a:gd name="connsiteX1" fmla="*/ 5395162 w 5395162"/>
                <a:gd name="connsiteY1" fmla="*/ 0 h 6607323"/>
                <a:gd name="connsiteX2" fmla="*/ 5395162 w 5395162"/>
                <a:gd name="connsiteY2" fmla="*/ 3949902 h 6607323"/>
                <a:gd name="connsiteX3" fmla="*/ 5230980 w 5395162"/>
                <a:gd name="connsiteY3" fmla="*/ 3949902 h 6607323"/>
                <a:gd name="connsiteX4" fmla="*/ 5032614 w 5395162"/>
                <a:gd name="connsiteY4" fmla="*/ 4148268 h 6607323"/>
                <a:gd name="connsiteX5" fmla="*/ 5032614 w 5395162"/>
                <a:gd name="connsiteY5" fmla="*/ 6607209 h 6607323"/>
                <a:gd name="connsiteX6" fmla="*/ 5032625 w 5395162"/>
                <a:gd name="connsiteY6" fmla="*/ 6607323 h 6607323"/>
                <a:gd name="connsiteX7" fmla="*/ 0 w 5395162"/>
                <a:gd name="connsiteY7" fmla="*/ 6607323 h 660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5162" h="6607323">
                  <a:moveTo>
                    <a:pt x="0" y="0"/>
                  </a:moveTo>
                  <a:lnTo>
                    <a:pt x="5395162" y="0"/>
                  </a:lnTo>
                  <a:lnTo>
                    <a:pt x="5395162" y="3949902"/>
                  </a:lnTo>
                  <a:lnTo>
                    <a:pt x="5230980" y="3949902"/>
                  </a:lnTo>
                  <a:cubicBezTo>
                    <a:pt x="5121425" y="3949902"/>
                    <a:pt x="5032614" y="4038713"/>
                    <a:pt x="5032614" y="4148268"/>
                  </a:cubicBezTo>
                  <a:lnTo>
                    <a:pt x="5032614" y="6607209"/>
                  </a:lnTo>
                  <a:lnTo>
                    <a:pt x="5032625" y="6607323"/>
                  </a:lnTo>
                  <a:lnTo>
                    <a:pt x="0" y="6607323"/>
                  </a:lnTo>
                  <a:close/>
                </a:path>
              </a:pathLst>
            </a:custGeom>
            <a:solidFill>
              <a:srgbClr val="FDFDFD"/>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6A4BE4DF-D2F4-4379-A9D6-80E52AFF4147}"/>
                </a:ext>
              </a:extLst>
            </p:cNvPr>
            <p:cNvCxnSpPr>
              <a:cxnSpLocks/>
            </p:cNvCxnSpPr>
            <p:nvPr/>
          </p:nvCxnSpPr>
          <p:spPr>
            <a:xfrm>
              <a:off x="701292" y="1030803"/>
              <a:ext cx="5705586"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C4AF6244-7532-4141-B434-8E2F38097B0C}"/>
                </a:ext>
              </a:extLst>
            </p:cNvPr>
            <p:cNvSpPr txBox="1"/>
            <p:nvPr/>
          </p:nvSpPr>
          <p:spPr>
            <a:xfrm>
              <a:off x="6101625" y="8082188"/>
              <a:ext cx="461665" cy="1881396"/>
            </a:xfrm>
            <a:prstGeom prst="rect">
              <a:avLst/>
            </a:prstGeom>
            <a:noFill/>
          </p:spPr>
          <p:txBody>
            <a:bodyPr vert="vert270" wrap="square" rtlCol="0">
              <a:spAutoFit/>
            </a:bodyPr>
            <a:lstStyle/>
            <a:p>
              <a:pPr algn="ctr"/>
              <a:r>
                <a:rPr lang="en-US" b="1" dirty="0"/>
                <a:t>PAGE </a:t>
              </a:r>
              <a:r>
                <a:rPr lang="en-US" b="1" dirty="0" smtClean="0"/>
                <a:t> 10</a:t>
              </a:r>
              <a:endParaRPr lang="en-US" b="1" dirty="0"/>
            </a:p>
          </p:txBody>
        </p:sp>
        <p:grpSp>
          <p:nvGrpSpPr>
            <p:cNvPr id="3" name="Group 2">
              <a:extLst>
                <a:ext uri="{FF2B5EF4-FFF2-40B4-BE49-F238E27FC236}">
                  <a16:creationId xmlns:a16="http://schemas.microsoft.com/office/drawing/2014/main" id="{0F1A4B53-3DA8-4B08-87F6-99E2B5780CCB}"/>
                </a:ext>
              </a:extLst>
            </p:cNvPr>
            <p:cNvGrpSpPr/>
            <p:nvPr/>
          </p:nvGrpSpPr>
          <p:grpSpPr>
            <a:xfrm>
              <a:off x="43878" y="172684"/>
              <a:ext cx="668047" cy="9543911"/>
              <a:chOff x="5604611" y="119550"/>
              <a:chExt cx="812157" cy="6607323"/>
            </a:xfrm>
          </p:grpSpPr>
          <p:sp>
            <p:nvSpPr>
              <p:cNvPr id="67" name="Rectangle 66">
                <a:extLst>
                  <a:ext uri="{FF2B5EF4-FFF2-40B4-BE49-F238E27FC236}">
                    <a16:creationId xmlns:a16="http://schemas.microsoft.com/office/drawing/2014/main" id="{D119F2DB-0E38-4A31-831F-2BAF295D2A25}"/>
                  </a:ext>
                </a:extLst>
              </p:cNvPr>
              <p:cNvSpPr/>
              <p:nvPr/>
            </p:nvSpPr>
            <p:spPr>
              <a:xfrm>
                <a:off x="5635694" y="202535"/>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id="{AEE5042A-E067-4FB7-BCFF-00BB33BFEDEC}"/>
                  </a:ext>
                </a:extLst>
              </p:cNvPr>
              <p:cNvGrpSpPr/>
              <p:nvPr/>
            </p:nvGrpSpPr>
            <p:grpSpPr>
              <a:xfrm>
                <a:off x="5805714" y="119550"/>
                <a:ext cx="580573" cy="386869"/>
                <a:chOff x="5805714" y="609691"/>
                <a:chExt cx="580573" cy="386869"/>
              </a:xfrm>
            </p:grpSpPr>
            <p:sp>
              <p:nvSpPr>
                <p:cNvPr id="5" name="Rectangle 4">
                  <a:extLst>
                    <a:ext uri="{FF2B5EF4-FFF2-40B4-BE49-F238E27FC236}">
                      <a16:creationId xmlns:a16="http://schemas.microsoft.com/office/drawing/2014/main" id="{9ECC8D50-758B-45D1-9832-058DA749338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c 8">
                  <a:extLst>
                    <a:ext uri="{FF2B5EF4-FFF2-40B4-BE49-F238E27FC236}">
                      <a16:creationId xmlns:a16="http://schemas.microsoft.com/office/drawing/2014/main" id="{FC783E55-1922-4926-8D97-EC60526709F7}"/>
                    </a:ext>
                  </a:extLst>
                </p:cNvPr>
                <p:cNvSpPr/>
                <p:nvPr/>
              </p:nvSpPr>
              <p:spPr>
                <a:xfrm>
                  <a:off x="5805714" y="609691"/>
                  <a:ext cx="410553" cy="386869"/>
                </a:xfrm>
                <a:prstGeom prst="arc">
                  <a:avLst>
                    <a:gd name="adj1" fmla="val 10333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8" name="Rectangle 67">
                <a:extLst>
                  <a:ext uri="{FF2B5EF4-FFF2-40B4-BE49-F238E27FC236}">
                    <a16:creationId xmlns:a16="http://schemas.microsoft.com/office/drawing/2014/main" id="{FCB92E0C-F05E-4602-8A6C-A561815032EC}"/>
                  </a:ext>
                </a:extLst>
              </p:cNvPr>
              <p:cNvSpPr/>
              <p:nvPr/>
            </p:nvSpPr>
            <p:spPr>
              <a:xfrm>
                <a:off x="5632035" y="503041"/>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78" name="Group 77">
                <a:extLst>
                  <a:ext uri="{FF2B5EF4-FFF2-40B4-BE49-F238E27FC236}">
                    <a16:creationId xmlns:a16="http://schemas.microsoft.com/office/drawing/2014/main" id="{E48E30C9-A74F-4C52-AD04-FC9A5CBD8258}"/>
                  </a:ext>
                </a:extLst>
              </p:cNvPr>
              <p:cNvGrpSpPr/>
              <p:nvPr/>
            </p:nvGrpSpPr>
            <p:grpSpPr>
              <a:xfrm>
                <a:off x="5805714" y="430573"/>
                <a:ext cx="580573" cy="386869"/>
                <a:chOff x="5805714" y="609691"/>
                <a:chExt cx="580573" cy="386869"/>
              </a:xfrm>
            </p:grpSpPr>
            <p:sp>
              <p:nvSpPr>
                <p:cNvPr id="79" name="Rectangle 78">
                  <a:extLst>
                    <a:ext uri="{FF2B5EF4-FFF2-40B4-BE49-F238E27FC236}">
                      <a16:creationId xmlns:a16="http://schemas.microsoft.com/office/drawing/2014/main" id="{9D80A7DB-810E-4588-BE25-E9F7C34D3DB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Arc 79">
                  <a:extLst>
                    <a:ext uri="{FF2B5EF4-FFF2-40B4-BE49-F238E27FC236}">
                      <a16:creationId xmlns:a16="http://schemas.microsoft.com/office/drawing/2014/main" id="{0CEE252C-3F6B-425D-A974-8C322FD62AA8}"/>
                    </a:ext>
                  </a:extLst>
                </p:cNvPr>
                <p:cNvSpPr/>
                <p:nvPr/>
              </p:nvSpPr>
              <p:spPr>
                <a:xfrm>
                  <a:off x="5805714" y="609691"/>
                  <a:ext cx="410553" cy="386869"/>
                </a:xfrm>
                <a:prstGeom prst="arc">
                  <a:avLst>
                    <a:gd name="adj1" fmla="val 10604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9" name="Rectangle 68">
                <a:extLst>
                  <a:ext uri="{FF2B5EF4-FFF2-40B4-BE49-F238E27FC236}">
                    <a16:creationId xmlns:a16="http://schemas.microsoft.com/office/drawing/2014/main" id="{A4620A41-830E-412F-B7F4-82B17531460F}"/>
                  </a:ext>
                </a:extLst>
              </p:cNvPr>
              <p:cNvSpPr/>
              <p:nvPr/>
            </p:nvSpPr>
            <p:spPr>
              <a:xfrm>
                <a:off x="5635694" y="817487"/>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Rectangle 69">
                <a:extLst>
                  <a:ext uri="{FF2B5EF4-FFF2-40B4-BE49-F238E27FC236}">
                    <a16:creationId xmlns:a16="http://schemas.microsoft.com/office/drawing/2014/main" id="{B8C591D4-C50C-4B67-805A-961945693BE6}"/>
                  </a:ext>
                </a:extLst>
              </p:cNvPr>
              <p:cNvSpPr/>
              <p:nvPr/>
            </p:nvSpPr>
            <p:spPr>
              <a:xfrm>
                <a:off x="5636493" y="1123923"/>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Rectangle 70">
                <a:extLst>
                  <a:ext uri="{FF2B5EF4-FFF2-40B4-BE49-F238E27FC236}">
                    <a16:creationId xmlns:a16="http://schemas.microsoft.com/office/drawing/2014/main" id="{461F08B5-15BF-4C63-B54C-7D2001EDCAD3}"/>
                  </a:ext>
                </a:extLst>
              </p:cNvPr>
              <p:cNvSpPr/>
              <p:nvPr/>
            </p:nvSpPr>
            <p:spPr>
              <a:xfrm>
                <a:off x="5633303" y="1440825"/>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Rectangle 71">
                <a:extLst>
                  <a:ext uri="{FF2B5EF4-FFF2-40B4-BE49-F238E27FC236}">
                    <a16:creationId xmlns:a16="http://schemas.microsoft.com/office/drawing/2014/main" id="{D12C5631-8C0A-4256-BD3E-88D081A7321B}"/>
                  </a:ext>
                </a:extLst>
              </p:cNvPr>
              <p:cNvSpPr/>
              <p:nvPr/>
            </p:nvSpPr>
            <p:spPr>
              <a:xfrm>
                <a:off x="5641689" y="1742385"/>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3" name="Rectangle 72">
                <a:extLst>
                  <a:ext uri="{FF2B5EF4-FFF2-40B4-BE49-F238E27FC236}">
                    <a16:creationId xmlns:a16="http://schemas.microsoft.com/office/drawing/2014/main" id="{D3030D9B-44CF-4F4E-A86E-18A79322376D}"/>
                  </a:ext>
                </a:extLst>
              </p:cNvPr>
              <p:cNvSpPr/>
              <p:nvPr/>
            </p:nvSpPr>
            <p:spPr>
              <a:xfrm>
                <a:off x="5626130" y="2064953"/>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4" name="Rectangle 73">
                <a:extLst>
                  <a:ext uri="{FF2B5EF4-FFF2-40B4-BE49-F238E27FC236}">
                    <a16:creationId xmlns:a16="http://schemas.microsoft.com/office/drawing/2014/main" id="{0E9F8D11-58D9-4493-A410-DACB43B5E48F}"/>
                  </a:ext>
                </a:extLst>
              </p:cNvPr>
              <p:cNvSpPr/>
              <p:nvPr/>
            </p:nvSpPr>
            <p:spPr>
              <a:xfrm>
                <a:off x="5626130" y="2372116"/>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Rectangle 74">
                <a:extLst>
                  <a:ext uri="{FF2B5EF4-FFF2-40B4-BE49-F238E27FC236}">
                    <a16:creationId xmlns:a16="http://schemas.microsoft.com/office/drawing/2014/main" id="{880FA994-AF36-4890-A98D-4750B71B3C59}"/>
                  </a:ext>
                </a:extLst>
              </p:cNvPr>
              <p:cNvSpPr/>
              <p:nvPr/>
            </p:nvSpPr>
            <p:spPr>
              <a:xfrm>
                <a:off x="5633303" y="2684520"/>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6" name="Rectangle 75">
                <a:extLst>
                  <a:ext uri="{FF2B5EF4-FFF2-40B4-BE49-F238E27FC236}">
                    <a16:creationId xmlns:a16="http://schemas.microsoft.com/office/drawing/2014/main" id="{9E5C2FB6-992A-4537-B467-2FCB0FDBDB9F}"/>
                  </a:ext>
                </a:extLst>
              </p:cNvPr>
              <p:cNvSpPr/>
              <p:nvPr/>
            </p:nvSpPr>
            <p:spPr>
              <a:xfrm>
                <a:off x="5633303" y="2985986"/>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7" name="Rectangle 76">
                <a:extLst>
                  <a:ext uri="{FF2B5EF4-FFF2-40B4-BE49-F238E27FC236}">
                    <a16:creationId xmlns:a16="http://schemas.microsoft.com/office/drawing/2014/main" id="{73193785-12A4-408F-9E7C-27DDBEAFA7BD}"/>
                  </a:ext>
                </a:extLst>
              </p:cNvPr>
              <p:cNvSpPr/>
              <p:nvPr/>
            </p:nvSpPr>
            <p:spPr>
              <a:xfrm>
                <a:off x="5626130" y="3308187"/>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8" name="Rectangle 137">
                <a:extLst>
                  <a:ext uri="{FF2B5EF4-FFF2-40B4-BE49-F238E27FC236}">
                    <a16:creationId xmlns:a16="http://schemas.microsoft.com/office/drawing/2014/main" id="{FF68EA0C-3323-4279-9322-583E0496C340}"/>
                  </a:ext>
                </a:extLst>
              </p:cNvPr>
              <p:cNvSpPr/>
              <p:nvPr/>
            </p:nvSpPr>
            <p:spPr>
              <a:xfrm>
                <a:off x="5618957" y="3615100"/>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9" name="Rectangle 138">
                <a:extLst>
                  <a:ext uri="{FF2B5EF4-FFF2-40B4-BE49-F238E27FC236}">
                    <a16:creationId xmlns:a16="http://schemas.microsoft.com/office/drawing/2014/main" id="{DA8F7F98-A2C1-4622-86E7-4F2038831BBE}"/>
                  </a:ext>
                </a:extLst>
              </p:cNvPr>
              <p:cNvSpPr/>
              <p:nvPr/>
            </p:nvSpPr>
            <p:spPr>
              <a:xfrm>
                <a:off x="5604611" y="3927247"/>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0" name="Rectangle 139">
                <a:extLst>
                  <a:ext uri="{FF2B5EF4-FFF2-40B4-BE49-F238E27FC236}">
                    <a16:creationId xmlns:a16="http://schemas.microsoft.com/office/drawing/2014/main" id="{0A05E640-BFCE-401E-8E58-B95F9FAC8DFA}"/>
                  </a:ext>
                </a:extLst>
              </p:cNvPr>
              <p:cNvSpPr/>
              <p:nvPr/>
            </p:nvSpPr>
            <p:spPr>
              <a:xfrm>
                <a:off x="5611784" y="4239143"/>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1" name="Rectangle 140">
                <a:extLst>
                  <a:ext uri="{FF2B5EF4-FFF2-40B4-BE49-F238E27FC236}">
                    <a16:creationId xmlns:a16="http://schemas.microsoft.com/office/drawing/2014/main" id="{E054FE0A-3727-4A81-B405-7B2AD3CF46C1}"/>
                  </a:ext>
                </a:extLst>
              </p:cNvPr>
              <p:cNvSpPr/>
              <p:nvPr/>
            </p:nvSpPr>
            <p:spPr>
              <a:xfrm>
                <a:off x="5604611" y="4546182"/>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2" name="Rectangle 141">
                <a:extLst>
                  <a:ext uri="{FF2B5EF4-FFF2-40B4-BE49-F238E27FC236}">
                    <a16:creationId xmlns:a16="http://schemas.microsoft.com/office/drawing/2014/main" id="{181F776C-2AF8-48ED-A45F-6043E45954BF}"/>
                  </a:ext>
                </a:extLst>
              </p:cNvPr>
              <p:cNvSpPr/>
              <p:nvPr/>
            </p:nvSpPr>
            <p:spPr>
              <a:xfrm>
                <a:off x="5609779" y="4857467"/>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3" name="Rectangle 142">
                <a:extLst>
                  <a:ext uri="{FF2B5EF4-FFF2-40B4-BE49-F238E27FC236}">
                    <a16:creationId xmlns:a16="http://schemas.microsoft.com/office/drawing/2014/main" id="{F411B93B-64DC-40ED-8351-A38502F83EC2}"/>
                  </a:ext>
                </a:extLst>
              </p:cNvPr>
              <p:cNvSpPr/>
              <p:nvPr/>
            </p:nvSpPr>
            <p:spPr>
              <a:xfrm>
                <a:off x="5618957" y="5171895"/>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4" name="Rectangle 143">
                <a:extLst>
                  <a:ext uri="{FF2B5EF4-FFF2-40B4-BE49-F238E27FC236}">
                    <a16:creationId xmlns:a16="http://schemas.microsoft.com/office/drawing/2014/main" id="{6D4EF766-AAA1-4FD1-9EB8-BC7CCAF80F4C}"/>
                  </a:ext>
                </a:extLst>
              </p:cNvPr>
              <p:cNvSpPr/>
              <p:nvPr/>
            </p:nvSpPr>
            <p:spPr>
              <a:xfrm>
                <a:off x="5611784" y="5503140"/>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5" name="Rectangle 144">
                <a:extLst>
                  <a:ext uri="{FF2B5EF4-FFF2-40B4-BE49-F238E27FC236}">
                    <a16:creationId xmlns:a16="http://schemas.microsoft.com/office/drawing/2014/main" id="{CA3BC80A-A5C7-4031-AE04-E1DBB065F990}"/>
                  </a:ext>
                </a:extLst>
              </p:cNvPr>
              <p:cNvSpPr/>
              <p:nvPr/>
            </p:nvSpPr>
            <p:spPr>
              <a:xfrm>
                <a:off x="5604611" y="5797854"/>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6" name="Rectangle 145">
                <a:extLst>
                  <a:ext uri="{FF2B5EF4-FFF2-40B4-BE49-F238E27FC236}">
                    <a16:creationId xmlns:a16="http://schemas.microsoft.com/office/drawing/2014/main" id="{B2C4E260-0390-4C3C-B29D-AB4732D5F312}"/>
                  </a:ext>
                </a:extLst>
              </p:cNvPr>
              <p:cNvSpPr/>
              <p:nvPr/>
            </p:nvSpPr>
            <p:spPr>
              <a:xfrm>
                <a:off x="5604611" y="6097210"/>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7" name="Rectangle 146">
                <a:extLst>
                  <a:ext uri="{FF2B5EF4-FFF2-40B4-BE49-F238E27FC236}">
                    <a16:creationId xmlns:a16="http://schemas.microsoft.com/office/drawing/2014/main" id="{9CF30D03-0768-4F4A-876B-4064ADC4B962}"/>
                  </a:ext>
                </a:extLst>
              </p:cNvPr>
              <p:cNvSpPr/>
              <p:nvPr/>
            </p:nvSpPr>
            <p:spPr>
              <a:xfrm>
                <a:off x="5611784" y="6412576"/>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81" name="Group 80">
                <a:extLst>
                  <a:ext uri="{FF2B5EF4-FFF2-40B4-BE49-F238E27FC236}">
                    <a16:creationId xmlns:a16="http://schemas.microsoft.com/office/drawing/2014/main" id="{BDE4CAF1-67FB-4A00-A957-F84932EF37EA}"/>
                  </a:ext>
                </a:extLst>
              </p:cNvPr>
              <p:cNvGrpSpPr/>
              <p:nvPr/>
            </p:nvGrpSpPr>
            <p:grpSpPr>
              <a:xfrm>
                <a:off x="5805714" y="741596"/>
                <a:ext cx="580573" cy="386869"/>
                <a:chOff x="5805714" y="609691"/>
                <a:chExt cx="580573" cy="386869"/>
              </a:xfrm>
            </p:grpSpPr>
            <p:sp>
              <p:nvSpPr>
                <p:cNvPr id="82" name="Rectangle 81">
                  <a:extLst>
                    <a:ext uri="{FF2B5EF4-FFF2-40B4-BE49-F238E27FC236}">
                      <a16:creationId xmlns:a16="http://schemas.microsoft.com/office/drawing/2014/main" id="{74C944AF-D50A-425E-A441-BD46E8CB9783}"/>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Arc 82">
                  <a:extLst>
                    <a:ext uri="{FF2B5EF4-FFF2-40B4-BE49-F238E27FC236}">
                      <a16:creationId xmlns:a16="http://schemas.microsoft.com/office/drawing/2014/main" id="{AE95EC9D-DB78-417E-AF31-C543DE84C1EE}"/>
                    </a:ext>
                  </a:extLst>
                </p:cNvPr>
                <p:cNvSpPr/>
                <p:nvPr/>
              </p:nvSpPr>
              <p:spPr>
                <a:xfrm>
                  <a:off x="5805714" y="609691"/>
                  <a:ext cx="410553" cy="386869"/>
                </a:xfrm>
                <a:prstGeom prst="arc">
                  <a:avLst>
                    <a:gd name="adj1" fmla="val 107575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EC3E0684-8AE8-4214-BF7B-4AAB6B86F600}"/>
                  </a:ext>
                </a:extLst>
              </p:cNvPr>
              <p:cNvGrpSpPr/>
              <p:nvPr/>
            </p:nvGrpSpPr>
            <p:grpSpPr>
              <a:xfrm>
                <a:off x="5805714" y="1052619"/>
                <a:ext cx="580573" cy="386869"/>
                <a:chOff x="5805714" y="609691"/>
                <a:chExt cx="580573" cy="386869"/>
              </a:xfrm>
            </p:grpSpPr>
            <p:sp>
              <p:nvSpPr>
                <p:cNvPr id="85" name="Rectangle 84">
                  <a:extLst>
                    <a:ext uri="{FF2B5EF4-FFF2-40B4-BE49-F238E27FC236}">
                      <a16:creationId xmlns:a16="http://schemas.microsoft.com/office/drawing/2014/main" id="{CF8E04A3-B6B4-4F3C-BB6B-AF9929DDA237}"/>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Arc 85">
                  <a:extLst>
                    <a:ext uri="{FF2B5EF4-FFF2-40B4-BE49-F238E27FC236}">
                      <a16:creationId xmlns:a16="http://schemas.microsoft.com/office/drawing/2014/main" id="{18A95974-DAB2-4BF8-9192-96278D1744CD}"/>
                    </a:ext>
                  </a:extLst>
                </p:cNvPr>
                <p:cNvSpPr/>
                <p:nvPr/>
              </p:nvSpPr>
              <p:spPr>
                <a:xfrm>
                  <a:off x="5805714" y="609691"/>
                  <a:ext cx="410553" cy="386869"/>
                </a:xfrm>
                <a:prstGeom prst="arc">
                  <a:avLst>
                    <a:gd name="adj1" fmla="val 1083048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C97BDBFC-6DCF-4D05-9235-AF24FD08B7BA}"/>
                  </a:ext>
                </a:extLst>
              </p:cNvPr>
              <p:cNvGrpSpPr/>
              <p:nvPr/>
            </p:nvGrpSpPr>
            <p:grpSpPr>
              <a:xfrm>
                <a:off x="5805714" y="1363642"/>
                <a:ext cx="580573" cy="386869"/>
                <a:chOff x="5805714" y="609691"/>
                <a:chExt cx="580573" cy="386869"/>
              </a:xfrm>
            </p:grpSpPr>
            <p:sp>
              <p:nvSpPr>
                <p:cNvPr id="88" name="Rectangle 87">
                  <a:extLst>
                    <a:ext uri="{FF2B5EF4-FFF2-40B4-BE49-F238E27FC236}">
                      <a16:creationId xmlns:a16="http://schemas.microsoft.com/office/drawing/2014/main" id="{4AB8CE96-3DF3-4063-9F27-D4DB07BB75E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Arc 88">
                  <a:extLst>
                    <a:ext uri="{FF2B5EF4-FFF2-40B4-BE49-F238E27FC236}">
                      <a16:creationId xmlns:a16="http://schemas.microsoft.com/office/drawing/2014/main" id="{309BD817-14B6-4AA7-A1F6-6EAEFBC3A86F}"/>
                    </a:ext>
                  </a:extLst>
                </p:cNvPr>
                <p:cNvSpPr/>
                <p:nvPr/>
              </p:nvSpPr>
              <p:spPr>
                <a:xfrm>
                  <a:off x="5805714" y="609691"/>
                  <a:ext cx="410553" cy="386869"/>
                </a:xfrm>
                <a:prstGeom prst="arc">
                  <a:avLst>
                    <a:gd name="adj1" fmla="val 1080965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C6951FED-2BD7-4859-B333-5B1CAEF8AB8D}"/>
                  </a:ext>
                </a:extLst>
              </p:cNvPr>
              <p:cNvGrpSpPr/>
              <p:nvPr/>
            </p:nvGrpSpPr>
            <p:grpSpPr>
              <a:xfrm>
                <a:off x="5805714" y="1674665"/>
                <a:ext cx="580573" cy="386869"/>
                <a:chOff x="5805714" y="609691"/>
                <a:chExt cx="580573" cy="386869"/>
              </a:xfrm>
            </p:grpSpPr>
            <p:sp>
              <p:nvSpPr>
                <p:cNvPr id="91" name="Rectangle 90">
                  <a:extLst>
                    <a:ext uri="{FF2B5EF4-FFF2-40B4-BE49-F238E27FC236}">
                      <a16:creationId xmlns:a16="http://schemas.microsoft.com/office/drawing/2014/main" id="{FE30C63D-F045-40E9-8C54-26DA5BDA0F4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Arc 91">
                  <a:extLst>
                    <a:ext uri="{FF2B5EF4-FFF2-40B4-BE49-F238E27FC236}">
                      <a16:creationId xmlns:a16="http://schemas.microsoft.com/office/drawing/2014/main" id="{434A2720-2A66-40B1-AC7E-5C244C6E6EB9}"/>
                    </a:ext>
                  </a:extLst>
                </p:cNvPr>
                <p:cNvSpPr/>
                <p:nvPr/>
              </p:nvSpPr>
              <p:spPr>
                <a:xfrm>
                  <a:off x="5805714" y="609691"/>
                  <a:ext cx="410553" cy="386869"/>
                </a:xfrm>
                <a:prstGeom prst="arc">
                  <a:avLst>
                    <a:gd name="adj1" fmla="val 1087571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93" name="Group 92">
                <a:extLst>
                  <a:ext uri="{FF2B5EF4-FFF2-40B4-BE49-F238E27FC236}">
                    <a16:creationId xmlns:a16="http://schemas.microsoft.com/office/drawing/2014/main" id="{3253887B-E245-4C89-84BB-C89576187B4D}"/>
                  </a:ext>
                </a:extLst>
              </p:cNvPr>
              <p:cNvGrpSpPr/>
              <p:nvPr/>
            </p:nvGrpSpPr>
            <p:grpSpPr>
              <a:xfrm>
                <a:off x="5805714" y="1985688"/>
                <a:ext cx="580573" cy="386869"/>
                <a:chOff x="5805714" y="609691"/>
                <a:chExt cx="580573" cy="386869"/>
              </a:xfrm>
            </p:grpSpPr>
            <p:sp>
              <p:nvSpPr>
                <p:cNvPr id="94" name="Rectangle 93">
                  <a:extLst>
                    <a:ext uri="{FF2B5EF4-FFF2-40B4-BE49-F238E27FC236}">
                      <a16:creationId xmlns:a16="http://schemas.microsoft.com/office/drawing/2014/main" id="{C2935527-C9EF-4950-89BB-EB1207B25E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Arc 94">
                  <a:extLst>
                    <a:ext uri="{FF2B5EF4-FFF2-40B4-BE49-F238E27FC236}">
                      <a16:creationId xmlns:a16="http://schemas.microsoft.com/office/drawing/2014/main" id="{B885AD0D-2A97-4761-A7E2-81AE7730FF98}"/>
                    </a:ext>
                  </a:extLst>
                </p:cNvPr>
                <p:cNvSpPr/>
                <p:nvPr/>
              </p:nvSpPr>
              <p:spPr>
                <a:xfrm>
                  <a:off x="5805714" y="609691"/>
                  <a:ext cx="410553" cy="386869"/>
                </a:xfrm>
                <a:prstGeom prst="arc">
                  <a:avLst>
                    <a:gd name="adj1" fmla="val 1078249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B20895E6-FBAD-4249-90F9-43369FD2080F}"/>
                  </a:ext>
                </a:extLst>
              </p:cNvPr>
              <p:cNvGrpSpPr/>
              <p:nvPr/>
            </p:nvGrpSpPr>
            <p:grpSpPr>
              <a:xfrm>
                <a:off x="5805714" y="2296711"/>
                <a:ext cx="580573" cy="386869"/>
                <a:chOff x="5805714" y="609691"/>
                <a:chExt cx="580573" cy="386869"/>
              </a:xfrm>
            </p:grpSpPr>
            <p:sp>
              <p:nvSpPr>
                <p:cNvPr id="97" name="Rectangle 96">
                  <a:extLst>
                    <a:ext uri="{FF2B5EF4-FFF2-40B4-BE49-F238E27FC236}">
                      <a16:creationId xmlns:a16="http://schemas.microsoft.com/office/drawing/2014/main" id="{416F99E9-E132-4AB6-9501-719E390B295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Arc 97">
                  <a:extLst>
                    <a:ext uri="{FF2B5EF4-FFF2-40B4-BE49-F238E27FC236}">
                      <a16:creationId xmlns:a16="http://schemas.microsoft.com/office/drawing/2014/main" id="{7BF41422-E1EF-4A49-906D-7C9E43200378}"/>
                    </a:ext>
                  </a:extLst>
                </p:cNvPr>
                <p:cNvSpPr/>
                <p:nvPr/>
              </p:nvSpPr>
              <p:spPr>
                <a:xfrm>
                  <a:off x="5805714" y="609691"/>
                  <a:ext cx="410553" cy="386869"/>
                </a:xfrm>
                <a:prstGeom prst="arc">
                  <a:avLst>
                    <a:gd name="adj1" fmla="val 108379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9" name="Group 98">
                <a:extLst>
                  <a:ext uri="{FF2B5EF4-FFF2-40B4-BE49-F238E27FC236}">
                    <a16:creationId xmlns:a16="http://schemas.microsoft.com/office/drawing/2014/main" id="{3A6C8FCE-3906-4A51-8C51-53A21458A79D}"/>
                  </a:ext>
                </a:extLst>
              </p:cNvPr>
              <p:cNvGrpSpPr/>
              <p:nvPr/>
            </p:nvGrpSpPr>
            <p:grpSpPr>
              <a:xfrm>
                <a:off x="5805714" y="2607734"/>
                <a:ext cx="580573" cy="386869"/>
                <a:chOff x="5805714" y="609691"/>
                <a:chExt cx="580573" cy="386869"/>
              </a:xfrm>
            </p:grpSpPr>
            <p:sp>
              <p:nvSpPr>
                <p:cNvPr id="100" name="Rectangle 99">
                  <a:extLst>
                    <a:ext uri="{FF2B5EF4-FFF2-40B4-BE49-F238E27FC236}">
                      <a16:creationId xmlns:a16="http://schemas.microsoft.com/office/drawing/2014/main" id="{01B7306C-C82A-4CBC-8810-B196E2B85FD9}"/>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Arc 100">
                  <a:extLst>
                    <a:ext uri="{FF2B5EF4-FFF2-40B4-BE49-F238E27FC236}">
                      <a16:creationId xmlns:a16="http://schemas.microsoft.com/office/drawing/2014/main" id="{4309EB4B-A1C1-41B8-9E71-43E4632DE81A}"/>
                    </a:ext>
                  </a:extLst>
                </p:cNvPr>
                <p:cNvSpPr/>
                <p:nvPr/>
              </p:nvSpPr>
              <p:spPr>
                <a:xfrm>
                  <a:off x="5805714" y="609691"/>
                  <a:ext cx="410553" cy="386869"/>
                </a:xfrm>
                <a:prstGeom prst="arc">
                  <a:avLst>
                    <a:gd name="adj1" fmla="val 1081717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2" name="Group 101">
                <a:extLst>
                  <a:ext uri="{FF2B5EF4-FFF2-40B4-BE49-F238E27FC236}">
                    <a16:creationId xmlns:a16="http://schemas.microsoft.com/office/drawing/2014/main" id="{C74B4894-B5D2-4362-964C-D4DC0546060A}"/>
                  </a:ext>
                </a:extLst>
              </p:cNvPr>
              <p:cNvGrpSpPr/>
              <p:nvPr/>
            </p:nvGrpSpPr>
            <p:grpSpPr>
              <a:xfrm>
                <a:off x="5805714" y="2918757"/>
                <a:ext cx="580573" cy="386869"/>
                <a:chOff x="5805714" y="609691"/>
                <a:chExt cx="580573" cy="386869"/>
              </a:xfrm>
            </p:grpSpPr>
            <p:sp>
              <p:nvSpPr>
                <p:cNvPr id="103" name="Rectangle 102">
                  <a:extLst>
                    <a:ext uri="{FF2B5EF4-FFF2-40B4-BE49-F238E27FC236}">
                      <a16:creationId xmlns:a16="http://schemas.microsoft.com/office/drawing/2014/main" id="{DA95D981-4D5B-4F4F-8A82-69838938508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Arc 103">
                  <a:extLst>
                    <a:ext uri="{FF2B5EF4-FFF2-40B4-BE49-F238E27FC236}">
                      <a16:creationId xmlns:a16="http://schemas.microsoft.com/office/drawing/2014/main" id="{E4822634-A39A-4B0D-8399-883328FCA1EE}"/>
                    </a:ext>
                  </a:extLst>
                </p:cNvPr>
                <p:cNvSpPr/>
                <p:nvPr/>
              </p:nvSpPr>
              <p:spPr>
                <a:xfrm>
                  <a:off x="5805714" y="609691"/>
                  <a:ext cx="410553" cy="386869"/>
                </a:xfrm>
                <a:prstGeom prst="arc">
                  <a:avLst>
                    <a:gd name="adj1" fmla="val 1122047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5" name="Group 104">
                <a:extLst>
                  <a:ext uri="{FF2B5EF4-FFF2-40B4-BE49-F238E27FC236}">
                    <a16:creationId xmlns:a16="http://schemas.microsoft.com/office/drawing/2014/main" id="{AC0C8900-7AAE-4DAD-9853-250BA8E46217}"/>
                  </a:ext>
                </a:extLst>
              </p:cNvPr>
              <p:cNvGrpSpPr/>
              <p:nvPr/>
            </p:nvGrpSpPr>
            <p:grpSpPr>
              <a:xfrm>
                <a:off x="5805714" y="3229780"/>
                <a:ext cx="580573" cy="386869"/>
                <a:chOff x="5805714" y="609691"/>
                <a:chExt cx="580573" cy="386869"/>
              </a:xfrm>
            </p:grpSpPr>
            <p:sp>
              <p:nvSpPr>
                <p:cNvPr id="106" name="Rectangle 105">
                  <a:extLst>
                    <a:ext uri="{FF2B5EF4-FFF2-40B4-BE49-F238E27FC236}">
                      <a16:creationId xmlns:a16="http://schemas.microsoft.com/office/drawing/2014/main" id="{8F16C3F5-5111-4385-95DB-684995C5DA9E}"/>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Arc 106">
                  <a:extLst>
                    <a:ext uri="{FF2B5EF4-FFF2-40B4-BE49-F238E27FC236}">
                      <a16:creationId xmlns:a16="http://schemas.microsoft.com/office/drawing/2014/main" id="{C8E4EC42-A513-472E-AE69-66EF8F71937C}"/>
                    </a:ext>
                  </a:extLst>
                </p:cNvPr>
                <p:cNvSpPr/>
                <p:nvPr/>
              </p:nvSpPr>
              <p:spPr>
                <a:xfrm>
                  <a:off x="5805714" y="609691"/>
                  <a:ext cx="410553" cy="386869"/>
                </a:xfrm>
                <a:prstGeom prst="arc">
                  <a:avLst>
                    <a:gd name="adj1" fmla="val 106480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B9DF2A69-06AC-4DC9-B6C7-9A1B9D012585}"/>
                  </a:ext>
                </a:extLst>
              </p:cNvPr>
              <p:cNvGrpSpPr/>
              <p:nvPr/>
            </p:nvGrpSpPr>
            <p:grpSpPr>
              <a:xfrm>
                <a:off x="5805714" y="3540803"/>
                <a:ext cx="580573" cy="386869"/>
                <a:chOff x="5805714" y="609691"/>
                <a:chExt cx="580573" cy="386869"/>
              </a:xfrm>
            </p:grpSpPr>
            <p:sp>
              <p:nvSpPr>
                <p:cNvPr id="109" name="Rectangle 108">
                  <a:extLst>
                    <a:ext uri="{FF2B5EF4-FFF2-40B4-BE49-F238E27FC236}">
                      <a16:creationId xmlns:a16="http://schemas.microsoft.com/office/drawing/2014/main" id="{66D59475-186E-4F7A-A501-ABEDCC08DC9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id="{55C929AA-C5D4-4A29-94FC-BF99C03F9430}"/>
                    </a:ext>
                  </a:extLst>
                </p:cNvPr>
                <p:cNvSpPr/>
                <p:nvPr/>
              </p:nvSpPr>
              <p:spPr>
                <a:xfrm>
                  <a:off x="5805714" y="609691"/>
                  <a:ext cx="410553" cy="386869"/>
                </a:xfrm>
                <a:prstGeom prst="arc">
                  <a:avLst>
                    <a:gd name="adj1" fmla="val 109014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26F5DDE8-77F1-4A19-9A73-FA16AD387091}"/>
                  </a:ext>
                </a:extLst>
              </p:cNvPr>
              <p:cNvGrpSpPr/>
              <p:nvPr/>
            </p:nvGrpSpPr>
            <p:grpSpPr>
              <a:xfrm>
                <a:off x="5805714" y="3851826"/>
                <a:ext cx="580573" cy="386869"/>
                <a:chOff x="5805714" y="609691"/>
                <a:chExt cx="580573" cy="386869"/>
              </a:xfrm>
            </p:grpSpPr>
            <p:sp>
              <p:nvSpPr>
                <p:cNvPr id="112" name="Rectangle 111">
                  <a:extLst>
                    <a:ext uri="{FF2B5EF4-FFF2-40B4-BE49-F238E27FC236}">
                      <a16:creationId xmlns:a16="http://schemas.microsoft.com/office/drawing/2014/main" id="{3975D25C-1E30-46E2-BA99-3037ADE3170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Arc 112">
                  <a:extLst>
                    <a:ext uri="{FF2B5EF4-FFF2-40B4-BE49-F238E27FC236}">
                      <a16:creationId xmlns:a16="http://schemas.microsoft.com/office/drawing/2014/main" id="{5489E9B8-DC06-4350-B467-61A9DA0B02A7}"/>
                    </a:ext>
                  </a:extLst>
                </p:cNvPr>
                <p:cNvSpPr/>
                <p:nvPr/>
              </p:nvSpPr>
              <p:spPr>
                <a:xfrm>
                  <a:off x="5805714" y="609691"/>
                  <a:ext cx="410553" cy="386869"/>
                </a:xfrm>
                <a:prstGeom prst="arc">
                  <a:avLst>
                    <a:gd name="adj1" fmla="val 11023282"/>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4" name="Group 113">
                <a:extLst>
                  <a:ext uri="{FF2B5EF4-FFF2-40B4-BE49-F238E27FC236}">
                    <a16:creationId xmlns:a16="http://schemas.microsoft.com/office/drawing/2014/main" id="{0375CE18-5EC1-4881-8142-DC1BC91AD094}"/>
                  </a:ext>
                </a:extLst>
              </p:cNvPr>
              <p:cNvGrpSpPr/>
              <p:nvPr/>
            </p:nvGrpSpPr>
            <p:grpSpPr>
              <a:xfrm>
                <a:off x="5805714" y="4162849"/>
                <a:ext cx="580573" cy="386869"/>
                <a:chOff x="5805714" y="609691"/>
                <a:chExt cx="580573" cy="386869"/>
              </a:xfrm>
            </p:grpSpPr>
            <p:sp>
              <p:nvSpPr>
                <p:cNvPr id="115" name="Rectangle 114">
                  <a:extLst>
                    <a:ext uri="{FF2B5EF4-FFF2-40B4-BE49-F238E27FC236}">
                      <a16:creationId xmlns:a16="http://schemas.microsoft.com/office/drawing/2014/main" id="{10A76D25-919A-40D9-9554-EFE2D3956BE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Arc 115">
                  <a:extLst>
                    <a:ext uri="{FF2B5EF4-FFF2-40B4-BE49-F238E27FC236}">
                      <a16:creationId xmlns:a16="http://schemas.microsoft.com/office/drawing/2014/main" id="{F541D253-66CC-4C59-909C-302800ABEEFC}"/>
                    </a:ext>
                  </a:extLst>
                </p:cNvPr>
                <p:cNvSpPr/>
                <p:nvPr/>
              </p:nvSpPr>
              <p:spPr>
                <a:xfrm>
                  <a:off x="5805714" y="609691"/>
                  <a:ext cx="410553" cy="386869"/>
                </a:xfrm>
                <a:prstGeom prst="arc">
                  <a:avLst>
                    <a:gd name="adj1" fmla="val 11168103"/>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7" name="Group 116">
                <a:extLst>
                  <a:ext uri="{FF2B5EF4-FFF2-40B4-BE49-F238E27FC236}">
                    <a16:creationId xmlns:a16="http://schemas.microsoft.com/office/drawing/2014/main" id="{D86A99F9-8CBA-4BBB-88F7-14582E27C64C}"/>
                  </a:ext>
                </a:extLst>
              </p:cNvPr>
              <p:cNvGrpSpPr/>
              <p:nvPr/>
            </p:nvGrpSpPr>
            <p:grpSpPr>
              <a:xfrm>
                <a:off x="5805714" y="4473872"/>
                <a:ext cx="580573" cy="386869"/>
                <a:chOff x="5805714" y="609691"/>
                <a:chExt cx="580573" cy="386869"/>
              </a:xfrm>
            </p:grpSpPr>
            <p:sp>
              <p:nvSpPr>
                <p:cNvPr id="118" name="Rectangle 117">
                  <a:extLst>
                    <a:ext uri="{FF2B5EF4-FFF2-40B4-BE49-F238E27FC236}">
                      <a16:creationId xmlns:a16="http://schemas.microsoft.com/office/drawing/2014/main" id="{16259704-CA38-4525-8489-D1FECD12BDB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Arc 118">
                  <a:extLst>
                    <a:ext uri="{FF2B5EF4-FFF2-40B4-BE49-F238E27FC236}">
                      <a16:creationId xmlns:a16="http://schemas.microsoft.com/office/drawing/2014/main" id="{40F4FCA1-5992-49D0-8CE6-8488CF6BAF04}"/>
                    </a:ext>
                  </a:extLst>
                </p:cNvPr>
                <p:cNvSpPr/>
                <p:nvPr/>
              </p:nvSpPr>
              <p:spPr>
                <a:xfrm>
                  <a:off x="5805714" y="609691"/>
                  <a:ext cx="410553" cy="386869"/>
                </a:xfrm>
                <a:prstGeom prst="arc">
                  <a:avLst>
                    <a:gd name="adj1" fmla="val 11188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F5C59377-7214-4209-BA16-86D5D1DAE2B0}"/>
                  </a:ext>
                </a:extLst>
              </p:cNvPr>
              <p:cNvGrpSpPr/>
              <p:nvPr/>
            </p:nvGrpSpPr>
            <p:grpSpPr>
              <a:xfrm>
                <a:off x="5805714" y="4784895"/>
                <a:ext cx="580573" cy="386869"/>
                <a:chOff x="5805714" y="609691"/>
                <a:chExt cx="580573" cy="386869"/>
              </a:xfrm>
            </p:grpSpPr>
            <p:sp>
              <p:nvSpPr>
                <p:cNvPr id="121" name="Rectangle 120">
                  <a:extLst>
                    <a:ext uri="{FF2B5EF4-FFF2-40B4-BE49-F238E27FC236}">
                      <a16:creationId xmlns:a16="http://schemas.microsoft.com/office/drawing/2014/main" id="{959A5D35-C7AE-458F-BBB5-71CD3A3F97F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Arc 121">
                  <a:extLst>
                    <a:ext uri="{FF2B5EF4-FFF2-40B4-BE49-F238E27FC236}">
                      <a16:creationId xmlns:a16="http://schemas.microsoft.com/office/drawing/2014/main" id="{F490A229-65A6-4DFF-870F-4B92A114A66A}"/>
                    </a:ext>
                  </a:extLst>
                </p:cNvPr>
                <p:cNvSpPr/>
                <p:nvPr/>
              </p:nvSpPr>
              <p:spPr>
                <a:xfrm>
                  <a:off x="5805714" y="609691"/>
                  <a:ext cx="410553" cy="386869"/>
                </a:xfrm>
                <a:prstGeom prst="arc">
                  <a:avLst>
                    <a:gd name="adj1" fmla="val 1114643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3" name="Group 122">
                <a:extLst>
                  <a:ext uri="{FF2B5EF4-FFF2-40B4-BE49-F238E27FC236}">
                    <a16:creationId xmlns:a16="http://schemas.microsoft.com/office/drawing/2014/main" id="{9EC6FFFF-2006-4366-8566-0113AD9F036A}"/>
                  </a:ext>
                </a:extLst>
              </p:cNvPr>
              <p:cNvGrpSpPr/>
              <p:nvPr/>
            </p:nvGrpSpPr>
            <p:grpSpPr>
              <a:xfrm>
                <a:off x="5805714" y="5095918"/>
                <a:ext cx="580573" cy="386869"/>
                <a:chOff x="5805714" y="609691"/>
                <a:chExt cx="580573" cy="386869"/>
              </a:xfrm>
            </p:grpSpPr>
            <p:sp>
              <p:nvSpPr>
                <p:cNvPr id="124" name="Rectangle 123">
                  <a:extLst>
                    <a:ext uri="{FF2B5EF4-FFF2-40B4-BE49-F238E27FC236}">
                      <a16:creationId xmlns:a16="http://schemas.microsoft.com/office/drawing/2014/main" id="{595E399E-0521-4D5B-914F-29C3ADDF2B72}"/>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Arc 124">
                  <a:extLst>
                    <a:ext uri="{FF2B5EF4-FFF2-40B4-BE49-F238E27FC236}">
                      <a16:creationId xmlns:a16="http://schemas.microsoft.com/office/drawing/2014/main" id="{14739334-2472-4756-B880-7780C40DA407}"/>
                    </a:ext>
                  </a:extLst>
                </p:cNvPr>
                <p:cNvSpPr/>
                <p:nvPr/>
              </p:nvSpPr>
              <p:spPr>
                <a:xfrm>
                  <a:off x="5805714" y="609691"/>
                  <a:ext cx="410553" cy="386869"/>
                </a:xfrm>
                <a:prstGeom prst="arc">
                  <a:avLst>
                    <a:gd name="adj1" fmla="val 111225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6D7FEFCF-F5E2-48A4-8DA2-466E3FA530E8}"/>
                  </a:ext>
                </a:extLst>
              </p:cNvPr>
              <p:cNvGrpSpPr/>
              <p:nvPr/>
            </p:nvGrpSpPr>
            <p:grpSpPr>
              <a:xfrm>
                <a:off x="5805714" y="5406941"/>
                <a:ext cx="580573" cy="386869"/>
                <a:chOff x="5805714" y="609691"/>
                <a:chExt cx="580573" cy="386869"/>
              </a:xfrm>
            </p:grpSpPr>
            <p:sp>
              <p:nvSpPr>
                <p:cNvPr id="127" name="Rectangle 126">
                  <a:extLst>
                    <a:ext uri="{FF2B5EF4-FFF2-40B4-BE49-F238E27FC236}">
                      <a16:creationId xmlns:a16="http://schemas.microsoft.com/office/drawing/2014/main" id="{5B8C7798-2FB8-447C-BA5C-ECB75C74E5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Arc 127">
                  <a:extLst>
                    <a:ext uri="{FF2B5EF4-FFF2-40B4-BE49-F238E27FC236}">
                      <a16:creationId xmlns:a16="http://schemas.microsoft.com/office/drawing/2014/main" id="{DDFE7CA2-AC7D-4CF0-A779-1F7EC6161969}"/>
                    </a:ext>
                  </a:extLst>
                </p:cNvPr>
                <p:cNvSpPr/>
                <p:nvPr/>
              </p:nvSpPr>
              <p:spPr>
                <a:xfrm>
                  <a:off x="5805714" y="609691"/>
                  <a:ext cx="410553" cy="386869"/>
                </a:xfrm>
                <a:prstGeom prst="arc">
                  <a:avLst>
                    <a:gd name="adj1" fmla="val 108791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9" name="Group 128">
                <a:extLst>
                  <a:ext uri="{FF2B5EF4-FFF2-40B4-BE49-F238E27FC236}">
                    <a16:creationId xmlns:a16="http://schemas.microsoft.com/office/drawing/2014/main" id="{EF6B5FAD-EB1F-43DC-8B99-11CAD21D64C9}"/>
                  </a:ext>
                </a:extLst>
              </p:cNvPr>
              <p:cNvGrpSpPr/>
              <p:nvPr/>
            </p:nvGrpSpPr>
            <p:grpSpPr>
              <a:xfrm>
                <a:off x="5805714" y="5717964"/>
                <a:ext cx="611054" cy="386869"/>
                <a:chOff x="5805714" y="609691"/>
                <a:chExt cx="611054" cy="386869"/>
              </a:xfrm>
            </p:grpSpPr>
            <p:sp>
              <p:nvSpPr>
                <p:cNvPr id="130" name="Rectangle 129">
                  <a:extLst>
                    <a:ext uri="{FF2B5EF4-FFF2-40B4-BE49-F238E27FC236}">
                      <a16:creationId xmlns:a16="http://schemas.microsoft.com/office/drawing/2014/main" id="{B817890A-729D-4FBB-8EF7-DAFD6F73427B}"/>
                    </a:ext>
                  </a:extLst>
                </p:cNvPr>
                <p:cNvSpPr/>
                <p:nvPr/>
              </p:nvSpPr>
              <p:spPr>
                <a:xfrm>
                  <a:off x="6156962" y="666847"/>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Arc 130">
                  <a:extLst>
                    <a:ext uri="{FF2B5EF4-FFF2-40B4-BE49-F238E27FC236}">
                      <a16:creationId xmlns:a16="http://schemas.microsoft.com/office/drawing/2014/main" id="{EAD6132E-2435-4771-A3CC-CCE94E7A9600}"/>
                    </a:ext>
                  </a:extLst>
                </p:cNvPr>
                <p:cNvSpPr/>
                <p:nvPr/>
              </p:nvSpPr>
              <p:spPr>
                <a:xfrm>
                  <a:off x="5805714" y="609691"/>
                  <a:ext cx="410553" cy="386869"/>
                </a:xfrm>
                <a:prstGeom prst="arc">
                  <a:avLst>
                    <a:gd name="adj1" fmla="val 109924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2" name="Group 131">
                <a:extLst>
                  <a:ext uri="{FF2B5EF4-FFF2-40B4-BE49-F238E27FC236}">
                    <a16:creationId xmlns:a16="http://schemas.microsoft.com/office/drawing/2014/main" id="{2B7006E1-B188-46BA-BAA5-15A960905F4C}"/>
                  </a:ext>
                </a:extLst>
              </p:cNvPr>
              <p:cNvGrpSpPr/>
              <p:nvPr/>
            </p:nvGrpSpPr>
            <p:grpSpPr>
              <a:xfrm>
                <a:off x="5805714" y="6028987"/>
                <a:ext cx="580573" cy="386869"/>
                <a:chOff x="5805714" y="609691"/>
                <a:chExt cx="580573" cy="386869"/>
              </a:xfrm>
            </p:grpSpPr>
            <p:sp>
              <p:nvSpPr>
                <p:cNvPr id="133" name="Rectangle 132">
                  <a:extLst>
                    <a:ext uri="{FF2B5EF4-FFF2-40B4-BE49-F238E27FC236}">
                      <a16:creationId xmlns:a16="http://schemas.microsoft.com/office/drawing/2014/main" id="{D01250CF-AFA1-4A19-B3C7-7F163609380B}"/>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Arc 133">
                  <a:extLst>
                    <a:ext uri="{FF2B5EF4-FFF2-40B4-BE49-F238E27FC236}">
                      <a16:creationId xmlns:a16="http://schemas.microsoft.com/office/drawing/2014/main" id="{1014BA5C-C370-44EB-84DA-2D69E36CE6C3}"/>
                    </a:ext>
                  </a:extLst>
                </p:cNvPr>
                <p:cNvSpPr/>
                <p:nvPr/>
              </p:nvSpPr>
              <p:spPr>
                <a:xfrm>
                  <a:off x="5805714" y="609691"/>
                  <a:ext cx="410553" cy="386869"/>
                </a:xfrm>
                <a:prstGeom prst="arc">
                  <a:avLst>
                    <a:gd name="adj1" fmla="val 1119721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5" name="Group 134">
                <a:extLst>
                  <a:ext uri="{FF2B5EF4-FFF2-40B4-BE49-F238E27FC236}">
                    <a16:creationId xmlns:a16="http://schemas.microsoft.com/office/drawing/2014/main" id="{AD8CB7E5-EBC4-4791-B93B-D0B41B862B83}"/>
                  </a:ext>
                </a:extLst>
              </p:cNvPr>
              <p:cNvGrpSpPr/>
              <p:nvPr/>
            </p:nvGrpSpPr>
            <p:grpSpPr>
              <a:xfrm>
                <a:off x="5805714" y="6340004"/>
                <a:ext cx="580573" cy="386869"/>
                <a:chOff x="5805714" y="609691"/>
                <a:chExt cx="580573" cy="386869"/>
              </a:xfrm>
            </p:grpSpPr>
            <p:sp>
              <p:nvSpPr>
                <p:cNvPr id="136" name="Rectangle 135">
                  <a:extLst>
                    <a:ext uri="{FF2B5EF4-FFF2-40B4-BE49-F238E27FC236}">
                      <a16:creationId xmlns:a16="http://schemas.microsoft.com/office/drawing/2014/main" id="{CF456FF3-391C-4C8E-A128-A413BDBBB225}"/>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Arc 136">
                  <a:extLst>
                    <a:ext uri="{FF2B5EF4-FFF2-40B4-BE49-F238E27FC236}">
                      <a16:creationId xmlns:a16="http://schemas.microsoft.com/office/drawing/2014/main" id="{8838FE2A-04D7-44E3-97C3-54338832CB9A}"/>
                    </a:ext>
                  </a:extLst>
                </p:cNvPr>
                <p:cNvSpPr/>
                <p:nvPr/>
              </p:nvSpPr>
              <p:spPr>
                <a:xfrm>
                  <a:off x="5805714" y="609691"/>
                  <a:ext cx="410553" cy="386869"/>
                </a:xfrm>
                <a:prstGeom prst="arc">
                  <a:avLst>
                    <a:gd name="adj1" fmla="val 1112980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cxnSp>
          <p:nvCxnSpPr>
            <p:cNvPr id="163" name="Straight Connector 162">
              <a:extLst>
                <a:ext uri="{FF2B5EF4-FFF2-40B4-BE49-F238E27FC236}">
                  <a16:creationId xmlns:a16="http://schemas.microsoft.com/office/drawing/2014/main" id="{6A4BE4DF-D2F4-4379-A9D6-80E52AFF4147}"/>
                </a:ext>
              </a:extLst>
            </p:cNvPr>
            <p:cNvCxnSpPr>
              <a:cxnSpLocks/>
            </p:cNvCxnSpPr>
            <p:nvPr/>
          </p:nvCxnSpPr>
          <p:spPr>
            <a:xfrm>
              <a:off x="686853" y="1364266"/>
              <a:ext cx="5727695"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6A4BE4DF-D2F4-4379-A9D6-80E52AFF4147}"/>
                </a:ext>
              </a:extLst>
            </p:cNvPr>
            <p:cNvCxnSpPr>
              <a:cxnSpLocks/>
            </p:cNvCxnSpPr>
            <p:nvPr/>
          </p:nvCxnSpPr>
          <p:spPr>
            <a:xfrm>
              <a:off x="686853" y="1697729"/>
              <a:ext cx="572574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6A4BE4DF-D2F4-4379-A9D6-80E52AFF4147}"/>
                </a:ext>
              </a:extLst>
            </p:cNvPr>
            <p:cNvCxnSpPr>
              <a:cxnSpLocks/>
            </p:cNvCxnSpPr>
            <p:nvPr/>
          </p:nvCxnSpPr>
          <p:spPr>
            <a:xfrm>
              <a:off x="686853" y="2364655"/>
              <a:ext cx="572176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6A4BE4DF-D2F4-4379-A9D6-80E52AFF4147}"/>
                </a:ext>
              </a:extLst>
            </p:cNvPr>
            <p:cNvCxnSpPr>
              <a:cxnSpLocks/>
            </p:cNvCxnSpPr>
            <p:nvPr/>
          </p:nvCxnSpPr>
          <p:spPr>
            <a:xfrm>
              <a:off x="711925" y="3031581"/>
              <a:ext cx="569421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6A4BE4DF-D2F4-4379-A9D6-80E52AFF4147}"/>
                </a:ext>
              </a:extLst>
            </p:cNvPr>
            <p:cNvCxnSpPr>
              <a:cxnSpLocks/>
            </p:cNvCxnSpPr>
            <p:nvPr/>
          </p:nvCxnSpPr>
          <p:spPr>
            <a:xfrm>
              <a:off x="686853" y="3365044"/>
              <a:ext cx="572427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6A4BE4DF-D2F4-4379-A9D6-80E52AFF4147}"/>
                </a:ext>
              </a:extLst>
            </p:cNvPr>
            <p:cNvCxnSpPr>
              <a:cxnSpLocks/>
            </p:cNvCxnSpPr>
            <p:nvPr/>
          </p:nvCxnSpPr>
          <p:spPr>
            <a:xfrm>
              <a:off x="686853" y="2698118"/>
              <a:ext cx="5716098"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6A4BE4DF-D2F4-4379-A9D6-80E52AFF4147}"/>
                </a:ext>
              </a:extLst>
            </p:cNvPr>
            <p:cNvCxnSpPr>
              <a:cxnSpLocks/>
            </p:cNvCxnSpPr>
            <p:nvPr/>
          </p:nvCxnSpPr>
          <p:spPr>
            <a:xfrm>
              <a:off x="686853" y="2031192"/>
              <a:ext cx="5729278"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6A4BE4DF-D2F4-4379-A9D6-80E52AFF4147}"/>
                </a:ext>
              </a:extLst>
            </p:cNvPr>
            <p:cNvCxnSpPr>
              <a:cxnSpLocks/>
            </p:cNvCxnSpPr>
            <p:nvPr/>
          </p:nvCxnSpPr>
          <p:spPr>
            <a:xfrm>
              <a:off x="704830" y="3698507"/>
              <a:ext cx="5705586"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6A4BE4DF-D2F4-4379-A9D6-80E52AFF4147}"/>
                </a:ext>
              </a:extLst>
            </p:cNvPr>
            <p:cNvCxnSpPr>
              <a:cxnSpLocks/>
            </p:cNvCxnSpPr>
            <p:nvPr/>
          </p:nvCxnSpPr>
          <p:spPr>
            <a:xfrm>
              <a:off x="690391" y="4031970"/>
              <a:ext cx="5727695"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a:extLst>
                <a:ext uri="{FF2B5EF4-FFF2-40B4-BE49-F238E27FC236}">
                  <a16:creationId xmlns:a16="http://schemas.microsoft.com/office/drawing/2014/main" id="{6A4BE4DF-D2F4-4379-A9D6-80E52AFF4147}"/>
                </a:ext>
              </a:extLst>
            </p:cNvPr>
            <p:cNvCxnSpPr>
              <a:cxnSpLocks/>
            </p:cNvCxnSpPr>
            <p:nvPr/>
          </p:nvCxnSpPr>
          <p:spPr>
            <a:xfrm>
              <a:off x="690391" y="4365433"/>
              <a:ext cx="572574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a:extLst>
                <a:ext uri="{FF2B5EF4-FFF2-40B4-BE49-F238E27FC236}">
                  <a16:creationId xmlns:a16="http://schemas.microsoft.com/office/drawing/2014/main" id="{6A4BE4DF-D2F4-4379-A9D6-80E52AFF4147}"/>
                </a:ext>
              </a:extLst>
            </p:cNvPr>
            <p:cNvCxnSpPr>
              <a:cxnSpLocks/>
            </p:cNvCxnSpPr>
            <p:nvPr/>
          </p:nvCxnSpPr>
          <p:spPr>
            <a:xfrm>
              <a:off x="690391" y="5032359"/>
              <a:ext cx="572176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6A4BE4DF-D2F4-4379-A9D6-80E52AFF4147}"/>
                </a:ext>
              </a:extLst>
            </p:cNvPr>
            <p:cNvCxnSpPr>
              <a:cxnSpLocks/>
            </p:cNvCxnSpPr>
            <p:nvPr/>
          </p:nvCxnSpPr>
          <p:spPr>
            <a:xfrm>
              <a:off x="715463" y="5699285"/>
              <a:ext cx="569421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6A4BE4DF-D2F4-4379-A9D6-80E52AFF4147}"/>
                </a:ext>
              </a:extLst>
            </p:cNvPr>
            <p:cNvCxnSpPr>
              <a:cxnSpLocks/>
            </p:cNvCxnSpPr>
            <p:nvPr/>
          </p:nvCxnSpPr>
          <p:spPr>
            <a:xfrm>
              <a:off x="690391" y="6032748"/>
              <a:ext cx="5351446"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a16="http://schemas.microsoft.com/office/drawing/2014/main" id="{6A4BE4DF-D2F4-4379-A9D6-80E52AFF4147}"/>
                </a:ext>
              </a:extLst>
            </p:cNvPr>
            <p:cNvCxnSpPr>
              <a:cxnSpLocks/>
            </p:cNvCxnSpPr>
            <p:nvPr/>
          </p:nvCxnSpPr>
          <p:spPr>
            <a:xfrm>
              <a:off x="690391" y="5365822"/>
              <a:ext cx="5716098"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6A4BE4DF-D2F4-4379-A9D6-80E52AFF4147}"/>
                </a:ext>
              </a:extLst>
            </p:cNvPr>
            <p:cNvCxnSpPr>
              <a:cxnSpLocks/>
            </p:cNvCxnSpPr>
            <p:nvPr/>
          </p:nvCxnSpPr>
          <p:spPr>
            <a:xfrm>
              <a:off x="690391" y="4698896"/>
              <a:ext cx="5729278"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6A4BE4DF-D2F4-4379-A9D6-80E52AFF4147}"/>
                </a:ext>
              </a:extLst>
            </p:cNvPr>
            <p:cNvCxnSpPr>
              <a:cxnSpLocks/>
            </p:cNvCxnSpPr>
            <p:nvPr/>
          </p:nvCxnSpPr>
          <p:spPr>
            <a:xfrm>
              <a:off x="678681" y="6366211"/>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6A4BE4DF-D2F4-4379-A9D6-80E52AFF4147}"/>
                </a:ext>
              </a:extLst>
            </p:cNvPr>
            <p:cNvCxnSpPr>
              <a:cxnSpLocks/>
            </p:cNvCxnSpPr>
            <p:nvPr/>
          </p:nvCxnSpPr>
          <p:spPr>
            <a:xfrm>
              <a:off x="676019" y="6699674"/>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6A4BE4DF-D2F4-4379-A9D6-80E52AFF4147}"/>
                </a:ext>
              </a:extLst>
            </p:cNvPr>
            <p:cNvCxnSpPr>
              <a:cxnSpLocks/>
            </p:cNvCxnSpPr>
            <p:nvPr/>
          </p:nvCxnSpPr>
          <p:spPr>
            <a:xfrm>
              <a:off x="678681" y="7033137"/>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6A4BE4DF-D2F4-4379-A9D6-80E52AFF4147}"/>
                </a:ext>
              </a:extLst>
            </p:cNvPr>
            <p:cNvCxnSpPr>
              <a:cxnSpLocks/>
            </p:cNvCxnSpPr>
            <p:nvPr/>
          </p:nvCxnSpPr>
          <p:spPr>
            <a:xfrm>
              <a:off x="676019" y="7366600"/>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6A4BE4DF-D2F4-4379-A9D6-80E52AFF4147}"/>
                </a:ext>
              </a:extLst>
            </p:cNvPr>
            <p:cNvCxnSpPr>
              <a:cxnSpLocks/>
            </p:cNvCxnSpPr>
            <p:nvPr/>
          </p:nvCxnSpPr>
          <p:spPr>
            <a:xfrm>
              <a:off x="689515" y="7700063"/>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6A4BE4DF-D2F4-4379-A9D6-80E52AFF4147}"/>
                </a:ext>
              </a:extLst>
            </p:cNvPr>
            <p:cNvCxnSpPr>
              <a:cxnSpLocks/>
            </p:cNvCxnSpPr>
            <p:nvPr/>
          </p:nvCxnSpPr>
          <p:spPr>
            <a:xfrm>
              <a:off x="686853" y="8033526"/>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6A4BE4DF-D2F4-4379-A9D6-80E52AFF4147}"/>
                </a:ext>
              </a:extLst>
            </p:cNvPr>
            <p:cNvCxnSpPr>
              <a:cxnSpLocks/>
            </p:cNvCxnSpPr>
            <p:nvPr/>
          </p:nvCxnSpPr>
          <p:spPr>
            <a:xfrm>
              <a:off x="689515" y="8366989"/>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6A4BE4DF-D2F4-4379-A9D6-80E52AFF4147}"/>
                </a:ext>
              </a:extLst>
            </p:cNvPr>
            <p:cNvCxnSpPr>
              <a:cxnSpLocks/>
            </p:cNvCxnSpPr>
            <p:nvPr/>
          </p:nvCxnSpPr>
          <p:spPr>
            <a:xfrm>
              <a:off x="686853" y="8700452"/>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6A4BE4DF-D2F4-4379-A9D6-80E52AFF4147}"/>
                </a:ext>
              </a:extLst>
            </p:cNvPr>
            <p:cNvCxnSpPr>
              <a:cxnSpLocks/>
            </p:cNvCxnSpPr>
            <p:nvPr/>
          </p:nvCxnSpPr>
          <p:spPr>
            <a:xfrm>
              <a:off x="682165" y="9033915"/>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6A4BE4DF-D2F4-4379-A9D6-80E52AFF4147}"/>
                </a:ext>
              </a:extLst>
            </p:cNvPr>
            <p:cNvCxnSpPr>
              <a:cxnSpLocks/>
            </p:cNvCxnSpPr>
            <p:nvPr/>
          </p:nvCxnSpPr>
          <p:spPr>
            <a:xfrm>
              <a:off x="679503" y="9367371"/>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grpSp>
      <p:pic>
        <p:nvPicPr>
          <p:cNvPr id="332" name="Picture 3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5952041" y="6584167"/>
            <a:ext cx="935257" cy="384124"/>
          </a:xfrm>
          <a:prstGeom prst="rect">
            <a:avLst/>
          </a:prstGeom>
        </p:spPr>
      </p:pic>
      <p:sp>
        <p:nvSpPr>
          <p:cNvPr id="149" name="TextBox 148"/>
          <p:cNvSpPr txBox="1"/>
          <p:nvPr/>
        </p:nvSpPr>
        <p:spPr>
          <a:xfrm>
            <a:off x="816373" y="8325551"/>
            <a:ext cx="5285252" cy="307777"/>
          </a:xfrm>
          <a:prstGeom prst="rect">
            <a:avLst/>
          </a:prstGeom>
          <a:noFill/>
        </p:spPr>
        <p:txBody>
          <a:bodyPr wrap="square" rtlCol="0">
            <a:spAutoFit/>
          </a:bodyPr>
          <a:lstStyle/>
          <a:p>
            <a:pPr algn="ctr"/>
            <a:r>
              <a:rPr lang="en-IN" sz="1400" dirty="0">
                <a:latin typeface="Century Schoolbook" pitchFamily="18" charset="0"/>
              </a:rPr>
              <a:t>Environmental degradation</a:t>
            </a:r>
            <a:endParaRPr lang="en-IN" sz="1400" b="1" dirty="0">
              <a:latin typeface="Century Schoolbook" pitchFamily="18" charset="0"/>
            </a:endParaRPr>
          </a:p>
        </p:txBody>
      </p:sp>
      <p:sp>
        <p:nvSpPr>
          <p:cNvPr id="152" name="TextBox 151"/>
          <p:cNvSpPr txBox="1"/>
          <p:nvPr/>
        </p:nvSpPr>
        <p:spPr>
          <a:xfrm>
            <a:off x="701291" y="417156"/>
            <a:ext cx="5718377" cy="307777"/>
          </a:xfrm>
          <a:prstGeom prst="rect">
            <a:avLst/>
          </a:prstGeom>
          <a:noFill/>
        </p:spPr>
        <p:txBody>
          <a:bodyPr wrap="square" rtlCol="0">
            <a:spAutoFit/>
          </a:bodyPr>
          <a:lstStyle/>
          <a:p>
            <a:r>
              <a:rPr lang="en-IN" sz="1400" b="1" dirty="0">
                <a:solidFill>
                  <a:srgbClr val="FF3399"/>
                </a:solidFill>
                <a:latin typeface="Century Schoolbook" pitchFamily="18" charset="0"/>
              </a:rPr>
              <a:t>ENVIRONMENTAL DEGRADATION</a:t>
            </a:r>
          </a:p>
        </p:txBody>
      </p:sp>
      <p:sp>
        <p:nvSpPr>
          <p:cNvPr id="148" name="TextBox 147"/>
          <p:cNvSpPr txBox="1"/>
          <p:nvPr/>
        </p:nvSpPr>
        <p:spPr>
          <a:xfrm>
            <a:off x="701291" y="831376"/>
            <a:ext cx="5718377" cy="4401205"/>
          </a:xfrm>
          <a:prstGeom prst="rect">
            <a:avLst/>
          </a:prstGeom>
          <a:noFill/>
        </p:spPr>
        <p:txBody>
          <a:bodyPr wrap="square" rtlCol="0">
            <a:spAutoFit/>
          </a:bodyPr>
          <a:lstStyle/>
          <a:p>
            <a:pPr algn="just">
              <a:lnSpc>
                <a:spcPct val="250000"/>
              </a:lnSpc>
            </a:pPr>
            <a:r>
              <a:rPr lang="en-IN" sz="1400" dirty="0">
                <a:latin typeface="Century Schoolbook" pitchFamily="18" charset="0"/>
              </a:rPr>
              <a:t>Environmental degradation is the process by which our environment i.e., air, water and land, is progressively contaminated, overexploited and destroyed. When the environment becomes less valuable or damaged, environmental degradation is said to occur. In specific term, environmental degradation is the deterioration of the environment through depletion of resources such as air, water, soil and forest; the destruction of eco-systems and the extinction of wildlife.</a:t>
            </a:r>
            <a:endParaRPr lang="en-IN" sz="1400" b="1" dirty="0">
              <a:solidFill>
                <a:srgbClr val="FF3399"/>
              </a:solidFill>
              <a:latin typeface="Century Schoolbook" pitchFamily="18" charset="0"/>
            </a:endParaRPr>
          </a:p>
        </p:txBody>
      </p:sp>
      <p:pic>
        <p:nvPicPr>
          <p:cNvPr id="151" name="Picture 150" descr="C:\Users\DELL\Desktop\env deg.jpg"/>
          <p:cNvPicPr/>
          <p:nvPr/>
        </p:nvPicPr>
        <p:blipFill>
          <a:blip r:embed="rId4">
            <a:extLst>
              <a:ext uri="{28A0092B-C50C-407E-A947-70E740481C1C}">
                <a14:useLocalDpi xmlns:a14="http://schemas.microsoft.com/office/drawing/2010/main" val="0"/>
              </a:ext>
            </a:extLst>
          </a:blip>
          <a:srcRect/>
          <a:stretch>
            <a:fillRect/>
          </a:stretch>
        </p:blipFill>
        <p:spPr bwMode="auto">
          <a:xfrm>
            <a:off x="1204912" y="5365822"/>
            <a:ext cx="4486761" cy="2792681"/>
          </a:xfrm>
          <a:prstGeom prst="rect">
            <a:avLst/>
          </a:prstGeom>
          <a:noFill/>
          <a:ln>
            <a:noFill/>
          </a:ln>
        </p:spPr>
      </p:pic>
    </p:spTree>
    <p:extLst>
      <p:ext uri="{BB962C8B-B14F-4D97-AF65-F5344CB8AC3E}">
        <p14:creationId xmlns:p14="http://schemas.microsoft.com/office/powerpoint/2010/main" val="72115631"/>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 name="Group 326"/>
          <p:cNvGrpSpPr/>
          <p:nvPr/>
        </p:nvGrpSpPr>
        <p:grpSpPr>
          <a:xfrm>
            <a:off x="43878" y="0"/>
            <a:ext cx="6814122" cy="9963584"/>
            <a:chOff x="43878" y="0"/>
            <a:chExt cx="6814122" cy="9963584"/>
          </a:xfrm>
        </p:grpSpPr>
        <p:sp>
          <p:nvSpPr>
            <p:cNvPr id="66" name="Rectangle 65">
              <a:extLst>
                <a:ext uri="{FF2B5EF4-FFF2-40B4-BE49-F238E27FC236}">
                  <a16:creationId xmlns:a16="http://schemas.microsoft.com/office/drawing/2014/main" id="{C03955BB-E41C-4E77-BB48-325360470229}"/>
                </a:ext>
              </a:extLst>
            </p:cNvPr>
            <p:cNvSpPr/>
            <p:nvPr/>
          </p:nvSpPr>
          <p:spPr>
            <a:xfrm>
              <a:off x="57526" y="0"/>
              <a:ext cx="6800474" cy="9923116"/>
            </a:xfrm>
            <a:prstGeom prst="rect">
              <a:avLst/>
            </a:prstGeom>
            <a:blipFill>
              <a:blip r:embed="rId2"/>
              <a:stretch>
                <a:fillRect/>
              </a:stretch>
            </a:blipFill>
            <a:ln>
              <a:noFill/>
            </a:ln>
            <a:effectLst>
              <a:outerShdw blurRad="50800" dist="889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9A7C9A0-1A85-4F30-A93E-652DADAEA768}"/>
                </a:ext>
              </a:extLst>
            </p:cNvPr>
            <p:cNvSpPr/>
            <p:nvPr/>
          </p:nvSpPr>
          <p:spPr>
            <a:xfrm>
              <a:off x="6028341" y="5878098"/>
              <a:ext cx="576359" cy="3838952"/>
            </a:xfrm>
            <a:prstGeom prst="rect">
              <a:avLst/>
            </a:prstGeom>
            <a:solidFill>
              <a:srgbClr val="FFC000"/>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9" name="Freeform: Shape 158">
              <a:extLst>
                <a:ext uri="{FF2B5EF4-FFF2-40B4-BE49-F238E27FC236}">
                  <a16:creationId xmlns:a16="http://schemas.microsoft.com/office/drawing/2014/main" id="{844EE657-B388-4FBA-B129-7B78DAC63F27}"/>
                </a:ext>
              </a:extLst>
            </p:cNvPr>
            <p:cNvSpPr/>
            <p:nvPr/>
          </p:nvSpPr>
          <p:spPr>
            <a:xfrm>
              <a:off x="271772" y="172684"/>
              <a:ext cx="6297469" cy="9543912"/>
            </a:xfrm>
            <a:custGeom>
              <a:avLst/>
              <a:gdLst>
                <a:gd name="connsiteX0" fmla="*/ 0 w 5395162"/>
                <a:gd name="connsiteY0" fmla="*/ 0 h 6607323"/>
                <a:gd name="connsiteX1" fmla="*/ 5395162 w 5395162"/>
                <a:gd name="connsiteY1" fmla="*/ 0 h 6607323"/>
                <a:gd name="connsiteX2" fmla="*/ 5395162 w 5395162"/>
                <a:gd name="connsiteY2" fmla="*/ 3949902 h 6607323"/>
                <a:gd name="connsiteX3" fmla="*/ 5230980 w 5395162"/>
                <a:gd name="connsiteY3" fmla="*/ 3949902 h 6607323"/>
                <a:gd name="connsiteX4" fmla="*/ 5032614 w 5395162"/>
                <a:gd name="connsiteY4" fmla="*/ 4148268 h 6607323"/>
                <a:gd name="connsiteX5" fmla="*/ 5032614 w 5395162"/>
                <a:gd name="connsiteY5" fmla="*/ 6607209 h 6607323"/>
                <a:gd name="connsiteX6" fmla="*/ 5032625 w 5395162"/>
                <a:gd name="connsiteY6" fmla="*/ 6607323 h 6607323"/>
                <a:gd name="connsiteX7" fmla="*/ 0 w 5395162"/>
                <a:gd name="connsiteY7" fmla="*/ 6607323 h 660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5162" h="6607323">
                  <a:moveTo>
                    <a:pt x="0" y="0"/>
                  </a:moveTo>
                  <a:lnTo>
                    <a:pt x="5395162" y="0"/>
                  </a:lnTo>
                  <a:lnTo>
                    <a:pt x="5395162" y="3949902"/>
                  </a:lnTo>
                  <a:lnTo>
                    <a:pt x="5230980" y="3949902"/>
                  </a:lnTo>
                  <a:cubicBezTo>
                    <a:pt x="5121425" y="3949902"/>
                    <a:pt x="5032614" y="4038713"/>
                    <a:pt x="5032614" y="4148268"/>
                  </a:cubicBezTo>
                  <a:lnTo>
                    <a:pt x="5032614" y="6607209"/>
                  </a:lnTo>
                  <a:lnTo>
                    <a:pt x="5032625" y="6607323"/>
                  </a:lnTo>
                  <a:lnTo>
                    <a:pt x="0" y="6607323"/>
                  </a:lnTo>
                  <a:close/>
                </a:path>
              </a:pathLst>
            </a:custGeom>
            <a:solidFill>
              <a:srgbClr val="FDFDFD"/>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6A4BE4DF-D2F4-4379-A9D6-80E52AFF4147}"/>
                </a:ext>
              </a:extLst>
            </p:cNvPr>
            <p:cNvCxnSpPr>
              <a:cxnSpLocks/>
            </p:cNvCxnSpPr>
            <p:nvPr/>
          </p:nvCxnSpPr>
          <p:spPr>
            <a:xfrm>
              <a:off x="701292" y="1030803"/>
              <a:ext cx="5705586"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C4AF6244-7532-4141-B434-8E2F38097B0C}"/>
                </a:ext>
              </a:extLst>
            </p:cNvPr>
            <p:cNvSpPr txBox="1"/>
            <p:nvPr/>
          </p:nvSpPr>
          <p:spPr>
            <a:xfrm>
              <a:off x="6101625" y="8082188"/>
              <a:ext cx="461665" cy="1881396"/>
            </a:xfrm>
            <a:prstGeom prst="rect">
              <a:avLst/>
            </a:prstGeom>
            <a:noFill/>
          </p:spPr>
          <p:txBody>
            <a:bodyPr vert="vert270" wrap="square" rtlCol="0">
              <a:spAutoFit/>
            </a:bodyPr>
            <a:lstStyle/>
            <a:p>
              <a:pPr algn="ctr"/>
              <a:r>
                <a:rPr lang="en-US" b="1" dirty="0"/>
                <a:t>PAGE </a:t>
              </a:r>
              <a:r>
                <a:rPr lang="en-US" b="1" dirty="0" smtClean="0"/>
                <a:t> 11</a:t>
              </a:r>
              <a:endParaRPr lang="en-US" b="1" dirty="0"/>
            </a:p>
          </p:txBody>
        </p:sp>
        <p:grpSp>
          <p:nvGrpSpPr>
            <p:cNvPr id="3" name="Group 2">
              <a:extLst>
                <a:ext uri="{FF2B5EF4-FFF2-40B4-BE49-F238E27FC236}">
                  <a16:creationId xmlns:a16="http://schemas.microsoft.com/office/drawing/2014/main" id="{0F1A4B53-3DA8-4B08-87F6-99E2B5780CCB}"/>
                </a:ext>
              </a:extLst>
            </p:cNvPr>
            <p:cNvGrpSpPr/>
            <p:nvPr/>
          </p:nvGrpSpPr>
          <p:grpSpPr>
            <a:xfrm>
              <a:off x="43878" y="172684"/>
              <a:ext cx="668047" cy="9543911"/>
              <a:chOff x="5604611" y="119550"/>
              <a:chExt cx="812157" cy="6607323"/>
            </a:xfrm>
          </p:grpSpPr>
          <p:sp>
            <p:nvSpPr>
              <p:cNvPr id="67" name="Rectangle 66">
                <a:extLst>
                  <a:ext uri="{FF2B5EF4-FFF2-40B4-BE49-F238E27FC236}">
                    <a16:creationId xmlns:a16="http://schemas.microsoft.com/office/drawing/2014/main" id="{D119F2DB-0E38-4A31-831F-2BAF295D2A25}"/>
                  </a:ext>
                </a:extLst>
              </p:cNvPr>
              <p:cNvSpPr/>
              <p:nvPr/>
            </p:nvSpPr>
            <p:spPr>
              <a:xfrm>
                <a:off x="5635694" y="202535"/>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id="{AEE5042A-E067-4FB7-BCFF-00BB33BFEDEC}"/>
                  </a:ext>
                </a:extLst>
              </p:cNvPr>
              <p:cNvGrpSpPr/>
              <p:nvPr/>
            </p:nvGrpSpPr>
            <p:grpSpPr>
              <a:xfrm>
                <a:off x="5805714" y="119550"/>
                <a:ext cx="580573" cy="386869"/>
                <a:chOff x="5805714" y="609691"/>
                <a:chExt cx="580573" cy="386869"/>
              </a:xfrm>
            </p:grpSpPr>
            <p:sp>
              <p:nvSpPr>
                <p:cNvPr id="5" name="Rectangle 4">
                  <a:extLst>
                    <a:ext uri="{FF2B5EF4-FFF2-40B4-BE49-F238E27FC236}">
                      <a16:creationId xmlns:a16="http://schemas.microsoft.com/office/drawing/2014/main" id="{9ECC8D50-758B-45D1-9832-058DA749338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c 8">
                  <a:extLst>
                    <a:ext uri="{FF2B5EF4-FFF2-40B4-BE49-F238E27FC236}">
                      <a16:creationId xmlns:a16="http://schemas.microsoft.com/office/drawing/2014/main" id="{FC783E55-1922-4926-8D97-EC60526709F7}"/>
                    </a:ext>
                  </a:extLst>
                </p:cNvPr>
                <p:cNvSpPr/>
                <p:nvPr/>
              </p:nvSpPr>
              <p:spPr>
                <a:xfrm>
                  <a:off x="5805714" y="609691"/>
                  <a:ext cx="410553" cy="386869"/>
                </a:xfrm>
                <a:prstGeom prst="arc">
                  <a:avLst>
                    <a:gd name="adj1" fmla="val 10333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8" name="Rectangle 67">
                <a:extLst>
                  <a:ext uri="{FF2B5EF4-FFF2-40B4-BE49-F238E27FC236}">
                    <a16:creationId xmlns:a16="http://schemas.microsoft.com/office/drawing/2014/main" id="{FCB92E0C-F05E-4602-8A6C-A561815032EC}"/>
                  </a:ext>
                </a:extLst>
              </p:cNvPr>
              <p:cNvSpPr/>
              <p:nvPr/>
            </p:nvSpPr>
            <p:spPr>
              <a:xfrm>
                <a:off x="5632035" y="503041"/>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78" name="Group 77">
                <a:extLst>
                  <a:ext uri="{FF2B5EF4-FFF2-40B4-BE49-F238E27FC236}">
                    <a16:creationId xmlns:a16="http://schemas.microsoft.com/office/drawing/2014/main" id="{E48E30C9-A74F-4C52-AD04-FC9A5CBD8258}"/>
                  </a:ext>
                </a:extLst>
              </p:cNvPr>
              <p:cNvGrpSpPr/>
              <p:nvPr/>
            </p:nvGrpSpPr>
            <p:grpSpPr>
              <a:xfrm>
                <a:off x="5805714" y="430573"/>
                <a:ext cx="580573" cy="386869"/>
                <a:chOff x="5805714" y="609691"/>
                <a:chExt cx="580573" cy="386869"/>
              </a:xfrm>
            </p:grpSpPr>
            <p:sp>
              <p:nvSpPr>
                <p:cNvPr id="79" name="Rectangle 78">
                  <a:extLst>
                    <a:ext uri="{FF2B5EF4-FFF2-40B4-BE49-F238E27FC236}">
                      <a16:creationId xmlns:a16="http://schemas.microsoft.com/office/drawing/2014/main" id="{9D80A7DB-810E-4588-BE25-E9F7C34D3DB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Arc 79">
                  <a:extLst>
                    <a:ext uri="{FF2B5EF4-FFF2-40B4-BE49-F238E27FC236}">
                      <a16:creationId xmlns:a16="http://schemas.microsoft.com/office/drawing/2014/main" id="{0CEE252C-3F6B-425D-A974-8C322FD62AA8}"/>
                    </a:ext>
                  </a:extLst>
                </p:cNvPr>
                <p:cNvSpPr/>
                <p:nvPr/>
              </p:nvSpPr>
              <p:spPr>
                <a:xfrm>
                  <a:off x="5805714" y="609691"/>
                  <a:ext cx="410553" cy="386869"/>
                </a:xfrm>
                <a:prstGeom prst="arc">
                  <a:avLst>
                    <a:gd name="adj1" fmla="val 10604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9" name="Rectangle 68">
                <a:extLst>
                  <a:ext uri="{FF2B5EF4-FFF2-40B4-BE49-F238E27FC236}">
                    <a16:creationId xmlns:a16="http://schemas.microsoft.com/office/drawing/2014/main" id="{A4620A41-830E-412F-B7F4-82B17531460F}"/>
                  </a:ext>
                </a:extLst>
              </p:cNvPr>
              <p:cNvSpPr/>
              <p:nvPr/>
            </p:nvSpPr>
            <p:spPr>
              <a:xfrm>
                <a:off x="5635694" y="817487"/>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Rectangle 69">
                <a:extLst>
                  <a:ext uri="{FF2B5EF4-FFF2-40B4-BE49-F238E27FC236}">
                    <a16:creationId xmlns:a16="http://schemas.microsoft.com/office/drawing/2014/main" id="{B8C591D4-C50C-4B67-805A-961945693BE6}"/>
                  </a:ext>
                </a:extLst>
              </p:cNvPr>
              <p:cNvSpPr/>
              <p:nvPr/>
            </p:nvSpPr>
            <p:spPr>
              <a:xfrm>
                <a:off x="5636493" y="1123923"/>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Rectangle 70">
                <a:extLst>
                  <a:ext uri="{FF2B5EF4-FFF2-40B4-BE49-F238E27FC236}">
                    <a16:creationId xmlns:a16="http://schemas.microsoft.com/office/drawing/2014/main" id="{461F08B5-15BF-4C63-B54C-7D2001EDCAD3}"/>
                  </a:ext>
                </a:extLst>
              </p:cNvPr>
              <p:cNvSpPr/>
              <p:nvPr/>
            </p:nvSpPr>
            <p:spPr>
              <a:xfrm>
                <a:off x="5633303" y="1440825"/>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Rectangle 71">
                <a:extLst>
                  <a:ext uri="{FF2B5EF4-FFF2-40B4-BE49-F238E27FC236}">
                    <a16:creationId xmlns:a16="http://schemas.microsoft.com/office/drawing/2014/main" id="{D12C5631-8C0A-4256-BD3E-88D081A7321B}"/>
                  </a:ext>
                </a:extLst>
              </p:cNvPr>
              <p:cNvSpPr/>
              <p:nvPr/>
            </p:nvSpPr>
            <p:spPr>
              <a:xfrm>
                <a:off x="5641689" y="1742385"/>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3" name="Rectangle 72">
                <a:extLst>
                  <a:ext uri="{FF2B5EF4-FFF2-40B4-BE49-F238E27FC236}">
                    <a16:creationId xmlns:a16="http://schemas.microsoft.com/office/drawing/2014/main" id="{D3030D9B-44CF-4F4E-A86E-18A79322376D}"/>
                  </a:ext>
                </a:extLst>
              </p:cNvPr>
              <p:cNvSpPr/>
              <p:nvPr/>
            </p:nvSpPr>
            <p:spPr>
              <a:xfrm>
                <a:off x="5626130" y="2064953"/>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4" name="Rectangle 73">
                <a:extLst>
                  <a:ext uri="{FF2B5EF4-FFF2-40B4-BE49-F238E27FC236}">
                    <a16:creationId xmlns:a16="http://schemas.microsoft.com/office/drawing/2014/main" id="{0E9F8D11-58D9-4493-A410-DACB43B5E48F}"/>
                  </a:ext>
                </a:extLst>
              </p:cNvPr>
              <p:cNvSpPr/>
              <p:nvPr/>
            </p:nvSpPr>
            <p:spPr>
              <a:xfrm>
                <a:off x="5626130" y="2372116"/>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Rectangle 74">
                <a:extLst>
                  <a:ext uri="{FF2B5EF4-FFF2-40B4-BE49-F238E27FC236}">
                    <a16:creationId xmlns:a16="http://schemas.microsoft.com/office/drawing/2014/main" id="{880FA994-AF36-4890-A98D-4750B71B3C59}"/>
                  </a:ext>
                </a:extLst>
              </p:cNvPr>
              <p:cNvSpPr/>
              <p:nvPr/>
            </p:nvSpPr>
            <p:spPr>
              <a:xfrm>
                <a:off x="5633303" y="2684520"/>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6" name="Rectangle 75">
                <a:extLst>
                  <a:ext uri="{FF2B5EF4-FFF2-40B4-BE49-F238E27FC236}">
                    <a16:creationId xmlns:a16="http://schemas.microsoft.com/office/drawing/2014/main" id="{9E5C2FB6-992A-4537-B467-2FCB0FDBDB9F}"/>
                  </a:ext>
                </a:extLst>
              </p:cNvPr>
              <p:cNvSpPr/>
              <p:nvPr/>
            </p:nvSpPr>
            <p:spPr>
              <a:xfrm>
                <a:off x="5633303" y="2985986"/>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7" name="Rectangle 76">
                <a:extLst>
                  <a:ext uri="{FF2B5EF4-FFF2-40B4-BE49-F238E27FC236}">
                    <a16:creationId xmlns:a16="http://schemas.microsoft.com/office/drawing/2014/main" id="{73193785-12A4-408F-9E7C-27DDBEAFA7BD}"/>
                  </a:ext>
                </a:extLst>
              </p:cNvPr>
              <p:cNvSpPr/>
              <p:nvPr/>
            </p:nvSpPr>
            <p:spPr>
              <a:xfrm>
                <a:off x="5626130" y="3308187"/>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8" name="Rectangle 137">
                <a:extLst>
                  <a:ext uri="{FF2B5EF4-FFF2-40B4-BE49-F238E27FC236}">
                    <a16:creationId xmlns:a16="http://schemas.microsoft.com/office/drawing/2014/main" id="{FF68EA0C-3323-4279-9322-583E0496C340}"/>
                  </a:ext>
                </a:extLst>
              </p:cNvPr>
              <p:cNvSpPr/>
              <p:nvPr/>
            </p:nvSpPr>
            <p:spPr>
              <a:xfrm>
                <a:off x="5618957" y="3615100"/>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9" name="Rectangle 138">
                <a:extLst>
                  <a:ext uri="{FF2B5EF4-FFF2-40B4-BE49-F238E27FC236}">
                    <a16:creationId xmlns:a16="http://schemas.microsoft.com/office/drawing/2014/main" id="{DA8F7F98-A2C1-4622-86E7-4F2038831BBE}"/>
                  </a:ext>
                </a:extLst>
              </p:cNvPr>
              <p:cNvSpPr/>
              <p:nvPr/>
            </p:nvSpPr>
            <p:spPr>
              <a:xfrm>
                <a:off x="5604611" y="3927247"/>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0" name="Rectangle 139">
                <a:extLst>
                  <a:ext uri="{FF2B5EF4-FFF2-40B4-BE49-F238E27FC236}">
                    <a16:creationId xmlns:a16="http://schemas.microsoft.com/office/drawing/2014/main" id="{0A05E640-BFCE-401E-8E58-B95F9FAC8DFA}"/>
                  </a:ext>
                </a:extLst>
              </p:cNvPr>
              <p:cNvSpPr/>
              <p:nvPr/>
            </p:nvSpPr>
            <p:spPr>
              <a:xfrm>
                <a:off x="5611784" y="4239143"/>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1" name="Rectangle 140">
                <a:extLst>
                  <a:ext uri="{FF2B5EF4-FFF2-40B4-BE49-F238E27FC236}">
                    <a16:creationId xmlns:a16="http://schemas.microsoft.com/office/drawing/2014/main" id="{E054FE0A-3727-4A81-B405-7B2AD3CF46C1}"/>
                  </a:ext>
                </a:extLst>
              </p:cNvPr>
              <p:cNvSpPr/>
              <p:nvPr/>
            </p:nvSpPr>
            <p:spPr>
              <a:xfrm>
                <a:off x="5604611" y="4546182"/>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2" name="Rectangle 141">
                <a:extLst>
                  <a:ext uri="{FF2B5EF4-FFF2-40B4-BE49-F238E27FC236}">
                    <a16:creationId xmlns:a16="http://schemas.microsoft.com/office/drawing/2014/main" id="{181F776C-2AF8-48ED-A45F-6043E45954BF}"/>
                  </a:ext>
                </a:extLst>
              </p:cNvPr>
              <p:cNvSpPr/>
              <p:nvPr/>
            </p:nvSpPr>
            <p:spPr>
              <a:xfrm>
                <a:off x="5609779" y="4857467"/>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3" name="Rectangle 142">
                <a:extLst>
                  <a:ext uri="{FF2B5EF4-FFF2-40B4-BE49-F238E27FC236}">
                    <a16:creationId xmlns:a16="http://schemas.microsoft.com/office/drawing/2014/main" id="{F411B93B-64DC-40ED-8351-A38502F83EC2}"/>
                  </a:ext>
                </a:extLst>
              </p:cNvPr>
              <p:cNvSpPr/>
              <p:nvPr/>
            </p:nvSpPr>
            <p:spPr>
              <a:xfrm>
                <a:off x="5618957" y="5171895"/>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4" name="Rectangle 143">
                <a:extLst>
                  <a:ext uri="{FF2B5EF4-FFF2-40B4-BE49-F238E27FC236}">
                    <a16:creationId xmlns:a16="http://schemas.microsoft.com/office/drawing/2014/main" id="{6D4EF766-AAA1-4FD1-9EB8-BC7CCAF80F4C}"/>
                  </a:ext>
                </a:extLst>
              </p:cNvPr>
              <p:cNvSpPr/>
              <p:nvPr/>
            </p:nvSpPr>
            <p:spPr>
              <a:xfrm>
                <a:off x="5611784" y="5503140"/>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5" name="Rectangle 144">
                <a:extLst>
                  <a:ext uri="{FF2B5EF4-FFF2-40B4-BE49-F238E27FC236}">
                    <a16:creationId xmlns:a16="http://schemas.microsoft.com/office/drawing/2014/main" id="{CA3BC80A-A5C7-4031-AE04-E1DBB065F990}"/>
                  </a:ext>
                </a:extLst>
              </p:cNvPr>
              <p:cNvSpPr/>
              <p:nvPr/>
            </p:nvSpPr>
            <p:spPr>
              <a:xfrm>
                <a:off x="5604611" y="5797854"/>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6" name="Rectangle 145">
                <a:extLst>
                  <a:ext uri="{FF2B5EF4-FFF2-40B4-BE49-F238E27FC236}">
                    <a16:creationId xmlns:a16="http://schemas.microsoft.com/office/drawing/2014/main" id="{B2C4E260-0390-4C3C-B29D-AB4732D5F312}"/>
                  </a:ext>
                </a:extLst>
              </p:cNvPr>
              <p:cNvSpPr/>
              <p:nvPr/>
            </p:nvSpPr>
            <p:spPr>
              <a:xfrm>
                <a:off x="5604611" y="6097210"/>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7" name="Rectangle 146">
                <a:extLst>
                  <a:ext uri="{FF2B5EF4-FFF2-40B4-BE49-F238E27FC236}">
                    <a16:creationId xmlns:a16="http://schemas.microsoft.com/office/drawing/2014/main" id="{9CF30D03-0768-4F4A-876B-4064ADC4B962}"/>
                  </a:ext>
                </a:extLst>
              </p:cNvPr>
              <p:cNvSpPr/>
              <p:nvPr/>
            </p:nvSpPr>
            <p:spPr>
              <a:xfrm>
                <a:off x="5611784" y="6412576"/>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81" name="Group 80">
                <a:extLst>
                  <a:ext uri="{FF2B5EF4-FFF2-40B4-BE49-F238E27FC236}">
                    <a16:creationId xmlns:a16="http://schemas.microsoft.com/office/drawing/2014/main" id="{BDE4CAF1-67FB-4A00-A957-F84932EF37EA}"/>
                  </a:ext>
                </a:extLst>
              </p:cNvPr>
              <p:cNvGrpSpPr/>
              <p:nvPr/>
            </p:nvGrpSpPr>
            <p:grpSpPr>
              <a:xfrm>
                <a:off x="5805714" y="741596"/>
                <a:ext cx="580573" cy="386869"/>
                <a:chOff x="5805714" y="609691"/>
                <a:chExt cx="580573" cy="386869"/>
              </a:xfrm>
            </p:grpSpPr>
            <p:sp>
              <p:nvSpPr>
                <p:cNvPr id="82" name="Rectangle 81">
                  <a:extLst>
                    <a:ext uri="{FF2B5EF4-FFF2-40B4-BE49-F238E27FC236}">
                      <a16:creationId xmlns:a16="http://schemas.microsoft.com/office/drawing/2014/main" id="{74C944AF-D50A-425E-A441-BD46E8CB9783}"/>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Arc 82">
                  <a:extLst>
                    <a:ext uri="{FF2B5EF4-FFF2-40B4-BE49-F238E27FC236}">
                      <a16:creationId xmlns:a16="http://schemas.microsoft.com/office/drawing/2014/main" id="{AE95EC9D-DB78-417E-AF31-C543DE84C1EE}"/>
                    </a:ext>
                  </a:extLst>
                </p:cNvPr>
                <p:cNvSpPr/>
                <p:nvPr/>
              </p:nvSpPr>
              <p:spPr>
                <a:xfrm>
                  <a:off x="5805714" y="609691"/>
                  <a:ext cx="410553" cy="386869"/>
                </a:xfrm>
                <a:prstGeom prst="arc">
                  <a:avLst>
                    <a:gd name="adj1" fmla="val 107575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EC3E0684-8AE8-4214-BF7B-4AAB6B86F600}"/>
                  </a:ext>
                </a:extLst>
              </p:cNvPr>
              <p:cNvGrpSpPr/>
              <p:nvPr/>
            </p:nvGrpSpPr>
            <p:grpSpPr>
              <a:xfrm>
                <a:off x="5805714" y="1052619"/>
                <a:ext cx="580573" cy="386869"/>
                <a:chOff x="5805714" y="609691"/>
                <a:chExt cx="580573" cy="386869"/>
              </a:xfrm>
            </p:grpSpPr>
            <p:sp>
              <p:nvSpPr>
                <p:cNvPr id="85" name="Rectangle 84">
                  <a:extLst>
                    <a:ext uri="{FF2B5EF4-FFF2-40B4-BE49-F238E27FC236}">
                      <a16:creationId xmlns:a16="http://schemas.microsoft.com/office/drawing/2014/main" id="{CF8E04A3-B6B4-4F3C-BB6B-AF9929DDA237}"/>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Arc 85">
                  <a:extLst>
                    <a:ext uri="{FF2B5EF4-FFF2-40B4-BE49-F238E27FC236}">
                      <a16:creationId xmlns:a16="http://schemas.microsoft.com/office/drawing/2014/main" id="{18A95974-DAB2-4BF8-9192-96278D1744CD}"/>
                    </a:ext>
                  </a:extLst>
                </p:cNvPr>
                <p:cNvSpPr/>
                <p:nvPr/>
              </p:nvSpPr>
              <p:spPr>
                <a:xfrm>
                  <a:off x="5805714" y="609691"/>
                  <a:ext cx="410553" cy="386869"/>
                </a:xfrm>
                <a:prstGeom prst="arc">
                  <a:avLst>
                    <a:gd name="adj1" fmla="val 1083048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C97BDBFC-6DCF-4D05-9235-AF24FD08B7BA}"/>
                  </a:ext>
                </a:extLst>
              </p:cNvPr>
              <p:cNvGrpSpPr/>
              <p:nvPr/>
            </p:nvGrpSpPr>
            <p:grpSpPr>
              <a:xfrm>
                <a:off x="5805714" y="1363642"/>
                <a:ext cx="580573" cy="386869"/>
                <a:chOff x="5805714" y="609691"/>
                <a:chExt cx="580573" cy="386869"/>
              </a:xfrm>
            </p:grpSpPr>
            <p:sp>
              <p:nvSpPr>
                <p:cNvPr id="88" name="Rectangle 87">
                  <a:extLst>
                    <a:ext uri="{FF2B5EF4-FFF2-40B4-BE49-F238E27FC236}">
                      <a16:creationId xmlns:a16="http://schemas.microsoft.com/office/drawing/2014/main" id="{4AB8CE96-3DF3-4063-9F27-D4DB07BB75E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Arc 88">
                  <a:extLst>
                    <a:ext uri="{FF2B5EF4-FFF2-40B4-BE49-F238E27FC236}">
                      <a16:creationId xmlns:a16="http://schemas.microsoft.com/office/drawing/2014/main" id="{309BD817-14B6-4AA7-A1F6-6EAEFBC3A86F}"/>
                    </a:ext>
                  </a:extLst>
                </p:cNvPr>
                <p:cNvSpPr/>
                <p:nvPr/>
              </p:nvSpPr>
              <p:spPr>
                <a:xfrm>
                  <a:off x="5805714" y="609691"/>
                  <a:ext cx="410553" cy="386869"/>
                </a:xfrm>
                <a:prstGeom prst="arc">
                  <a:avLst>
                    <a:gd name="adj1" fmla="val 1080965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C6951FED-2BD7-4859-B333-5B1CAEF8AB8D}"/>
                  </a:ext>
                </a:extLst>
              </p:cNvPr>
              <p:cNvGrpSpPr/>
              <p:nvPr/>
            </p:nvGrpSpPr>
            <p:grpSpPr>
              <a:xfrm>
                <a:off x="5805714" y="1674665"/>
                <a:ext cx="580573" cy="386869"/>
                <a:chOff x="5805714" y="609691"/>
                <a:chExt cx="580573" cy="386869"/>
              </a:xfrm>
            </p:grpSpPr>
            <p:sp>
              <p:nvSpPr>
                <p:cNvPr id="91" name="Rectangle 90">
                  <a:extLst>
                    <a:ext uri="{FF2B5EF4-FFF2-40B4-BE49-F238E27FC236}">
                      <a16:creationId xmlns:a16="http://schemas.microsoft.com/office/drawing/2014/main" id="{FE30C63D-F045-40E9-8C54-26DA5BDA0F4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Arc 91">
                  <a:extLst>
                    <a:ext uri="{FF2B5EF4-FFF2-40B4-BE49-F238E27FC236}">
                      <a16:creationId xmlns:a16="http://schemas.microsoft.com/office/drawing/2014/main" id="{434A2720-2A66-40B1-AC7E-5C244C6E6EB9}"/>
                    </a:ext>
                  </a:extLst>
                </p:cNvPr>
                <p:cNvSpPr/>
                <p:nvPr/>
              </p:nvSpPr>
              <p:spPr>
                <a:xfrm>
                  <a:off x="5805714" y="609691"/>
                  <a:ext cx="410553" cy="386869"/>
                </a:xfrm>
                <a:prstGeom prst="arc">
                  <a:avLst>
                    <a:gd name="adj1" fmla="val 1087571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93" name="Group 92">
                <a:extLst>
                  <a:ext uri="{FF2B5EF4-FFF2-40B4-BE49-F238E27FC236}">
                    <a16:creationId xmlns:a16="http://schemas.microsoft.com/office/drawing/2014/main" id="{3253887B-E245-4C89-84BB-C89576187B4D}"/>
                  </a:ext>
                </a:extLst>
              </p:cNvPr>
              <p:cNvGrpSpPr/>
              <p:nvPr/>
            </p:nvGrpSpPr>
            <p:grpSpPr>
              <a:xfrm>
                <a:off x="5805714" y="1985688"/>
                <a:ext cx="580573" cy="386869"/>
                <a:chOff x="5805714" y="609691"/>
                <a:chExt cx="580573" cy="386869"/>
              </a:xfrm>
            </p:grpSpPr>
            <p:sp>
              <p:nvSpPr>
                <p:cNvPr id="94" name="Rectangle 93">
                  <a:extLst>
                    <a:ext uri="{FF2B5EF4-FFF2-40B4-BE49-F238E27FC236}">
                      <a16:creationId xmlns:a16="http://schemas.microsoft.com/office/drawing/2014/main" id="{C2935527-C9EF-4950-89BB-EB1207B25E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Arc 94">
                  <a:extLst>
                    <a:ext uri="{FF2B5EF4-FFF2-40B4-BE49-F238E27FC236}">
                      <a16:creationId xmlns:a16="http://schemas.microsoft.com/office/drawing/2014/main" id="{B885AD0D-2A97-4761-A7E2-81AE7730FF98}"/>
                    </a:ext>
                  </a:extLst>
                </p:cNvPr>
                <p:cNvSpPr/>
                <p:nvPr/>
              </p:nvSpPr>
              <p:spPr>
                <a:xfrm>
                  <a:off x="5805714" y="609691"/>
                  <a:ext cx="410553" cy="386869"/>
                </a:xfrm>
                <a:prstGeom prst="arc">
                  <a:avLst>
                    <a:gd name="adj1" fmla="val 1078249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B20895E6-FBAD-4249-90F9-43369FD2080F}"/>
                  </a:ext>
                </a:extLst>
              </p:cNvPr>
              <p:cNvGrpSpPr/>
              <p:nvPr/>
            </p:nvGrpSpPr>
            <p:grpSpPr>
              <a:xfrm>
                <a:off x="5805714" y="2296711"/>
                <a:ext cx="580573" cy="386869"/>
                <a:chOff x="5805714" y="609691"/>
                <a:chExt cx="580573" cy="386869"/>
              </a:xfrm>
            </p:grpSpPr>
            <p:sp>
              <p:nvSpPr>
                <p:cNvPr id="97" name="Rectangle 96">
                  <a:extLst>
                    <a:ext uri="{FF2B5EF4-FFF2-40B4-BE49-F238E27FC236}">
                      <a16:creationId xmlns:a16="http://schemas.microsoft.com/office/drawing/2014/main" id="{416F99E9-E132-4AB6-9501-719E390B295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Arc 97">
                  <a:extLst>
                    <a:ext uri="{FF2B5EF4-FFF2-40B4-BE49-F238E27FC236}">
                      <a16:creationId xmlns:a16="http://schemas.microsoft.com/office/drawing/2014/main" id="{7BF41422-E1EF-4A49-906D-7C9E43200378}"/>
                    </a:ext>
                  </a:extLst>
                </p:cNvPr>
                <p:cNvSpPr/>
                <p:nvPr/>
              </p:nvSpPr>
              <p:spPr>
                <a:xfrm>
                  <a:off x="5805714" y="609691"/>
                  <a:ext cx="410553" cy="386869"/>
                </a:xfrm>
                <a:prstGeom prst="arc">
                  <a:avLst>
                    <a:gd name="adj1" fmla="val 108379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9" name="Group 98">
                <a:extLst>
                  <a:ext uri="{FF2B5EF4-FFF2-40B4-BE49-F238E27FC236}">
                    <a16:creationId xmlns:a16="http://schemas.microsoft.com/office/drawing/2014/main" id="{3A6C8FCE-3906-4A51-8C51-53A21458A79D}"/>
                  </a:ext>
                </a:extLst>
              </p:cNvPr>
              <p:cNvGrpSpPr/>
              <p:nvPr/>
            </p:nvGrpSpPr>
            <p:grpSpPr>
              <a:xfrm>
                <a:off x="5805714" y="2607734"/>
                <a:ext cx="580573" cy="386869"/>
                <a:chOff x="5805714" y="609691"/>
                <a:chExt cx="580573" cy="386869"/>
              </a:xfrm>
            </p:grpSpPr>
            <p:sp>
              <p:nvSpPr>
                <p:cNvPr id="100" name="Rectangle 99">
                  <a:extLst>
                    <a:ext uri="{FF2B5EF4-FFF2-40B4-BE49-F238E27FC236}">
                      <a16:creationId xmlns:a16="http://schemas.microsoft.com/office/drawing/2014/main" id="{01B7306C-C82A-4CBC-8810-B196E2B85FD9}"/>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Arc 100">
                  <a:extLst>
                    <a:ext uri="{FF2B5EF4-FFF2-40B4-BE49-F238E27FC236}">
                      <a16:creationId xmlns:a16="http://schemas.microsoft.com/office/drawing/2014/main" id="{4309EB4B-A1C1-41B8-9E71-43E4632DE81A}"/>
                    </a:ext>
                  </a:extLst>
                </p:cNvPr>
                <p:cNvSpPr/>
                <p:nvPr/>
              </p:nvSpPr>
              <p:spPr>
                <a:xfrm>
                  <a:off x="5805714" y="609691"/>
                  <a:ext cx="410553" cy="386869"/>
                </a:xfrm>
                <a:prstGeom prst="arc">
                  <a:avLst>
                    <a:gd name="adj1" fmla="val 1081717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2" name="Group 101">
                <a:extLst>
                  <a:ext uri="{FF2B5EF4-FFF2-40B4-BE49-F238E27FC236}">
                    <a16:creationId xmlns:a16="http://schemas.microsoft.com/office/drawing/2014/main" id="{C74B4894-B5D2-4362-964C-D4DC0546060A}"/>
                  </a:ext>
                </a:extLst>
              </p:cNvPr>
              <p:cNvGrpSpPr/>
              <p:nvPr/>
            </p:nvGrpSpPr>
            <p:grpSpPr>
              <a:xfrm>
                <a:off x="5805714" y="2918757"/>
                <a:ext cx="580573" cy="386869"/>
                <a:chOff x="5805714" y="609691"/>
                <a:chExt cx="580573" cy="386869"/>
              </a:xfrm>
            </p:grpSpPr>
            <p:sp>
              <p:nvSpPr>
                <p:cNvPr id="103" name="Rectangle 102">
                  <a:extLst>
                    <a:ext uri="{FF2B5EF4-FFF2-40B4-BE49-F238E27FC236}">
                      <a16:creationId xmlns:a16="http://schemas.microsoft.com/office/drawing/2014/main" id="{DA95D981-4D5B-4F4F-8A82-69838938508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Arc 103">
                  <a:extLst>
                    <a:ext uri="{FF2B5EF4-FFF2-40B4-BE49-F238E27FC236}">
                      <a16:creationId xmlns:a16="http://schemas.microsoft.com/office/drawing/2014/main" id="{E4822634-A39A-4B0D-8399-883328FCA1EE}"/>
                    </a:ext>
                  </a:extLst>
                </p:cNvPr>
                <p:cNvSpPr/>
                <p:nvPr/>
              </p:nvSpPr>
              <p:spPr>
                <a:xfrm>
                  <a:off x="5805714" y="609691"/>
                  <a:ext cx="410553" cy="386869"/>
                </a:xfrm>
                <a:prstGeom prst="arc">
                  <a:avLst>
                    <a:gd name="adj1" fmla="val 1122047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5" name="Group 104">
                <a:extLst>
                  <a:ext uri="{FF2B5EF4-FFF2-40B4-BE49-F238E27FC236}">
                    <a16:creationId xmlns:a16="http://schemas.microsoft.com/office/drawing/2014/main" id="{AC0C8900-7AAE-4DAD-9853-250BA8E46217}"/>
                  </a:ext>
                </a:extLst>
              </p:cNvPr>
              <p:cNvGrpSpPr/>
              <p:nvPr/>
            </p:nvGrpSpPr>
            <p:grpSpPr>
              <a:xfrm>
                <a:off x="5805714" y="3229780"/>
                <a:ext cx="580573" cy="386869"/>
                <a:chOff x="5805714" y="609691"/>
                <a:chExt cx="580573" cy="386869"/>
              </a:xfrm>
            </p:grpSpPr>
            <p:sp>
              <p:nvSpPr>
                <p:cNvPr id="106" name="Rectangle 105">
                  <a:extLst>
                    <a:ext uri="{FF2B5EF4-FFF2-40B4-BE49-F238E27FC236}">
                      <a16:creationId xmlns:a16="http://schemas.microsoft.com/office/drawing/2014/main" id="{8F16C3F5-5111-4385-95DB-684995C5DA9E}"/>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Arc 106">
                  <a:extLst>
                    <a:ext uri="{FF2B5EF4-FFF2-40B4-BE49-F238E27FC236}">
                      <a16:creationId xmlns:a16="http://schemas.microsoft.com/office/drawing/2014/main" id="{C8E4EC42-A513-472E-AE69-66EF8F71937C}"/>
                    </a:ext>
                  </a:extLst>
                </p:cNvPr>
                <p:cNvSpPr/>
                <p:nvPr/>
              </p:nvSpPr>
              <p:spPr>
                <a:xfrm>
                  <a:off x="5805714" y="609691"/>
                  <a:ext cx="410553" cy="386869"/>
                </a:xfrm>
                <a:prstGeom prst="arc">
                  <a:avLst>
                    <a:gd name="adj1" fmla="val 106480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B9DF2A69-06AC-4DC9-B6C7-9A1B9D012585}"/>
                  </a:ext>
                </a:extLst>
              </p:cNvPr>
              <p:cNvGrpSpPr/>
              <p:nvPr/>
            </p:nvGrpSpPr>
            <p:grpSpPr>
              <a:xfrm>
                <a:off x="5805714" y="3540803"/>
                <a:ext cx="580573" cy="386869"/>
                <a:chOff x="5805714" y="609691"/>
                <a:chExt cx="580573" cy="386869"/>
              </a:xfrm>
            </p:grpSpPr>
            <p:sp>
              <p:nvSpPr>
                <p:cNvPr id="109" name="Rectangle 108">
                  <a:extLst>
                    <a:ext uri="{FF2B5EF4-FFF2-40B4-BE49-F238E27FC236}">
                      <a16:creationId xmlns:a16="http://schemas.microsoft.com/office/drawing/2014/main" id="{66D59475-186E-4F7A-A501-ABEDCC08DC9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id="{55C929AA-C5D4-4A29-94FC-BF99C03F9430}"/>
                    </a:ext>
                  </a:extLst>
                </p:cNvPr>
                <p:cNvSpPr/>
                <p:nvPr/>
              </p:nvSpPr>
              <p:spPr>
                <a:xfrm>
                  <a:off x="5805714" y="609691"/>
                  <a:ext cx="410553" cy="386869"/>
                </a:xfrm>
                <a:prstGeom prst="arc">
                  <a:avLst>
                    <a:gd name="adj1" fmla="val 109014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26F5DDE8-77F1-4A19-9A73-FA16AD387091}"/>
                  </a:ext>
                </a:extLst>
              </p:cNvPr>
              <p:cNvGrpSpPr/>
              <p:nvPr/>
            </p:nvGrpSpPr>
            <p:grpSpPr>
              <a:xfrm>
                <a:off x="5805714" y="3851826"/>
                <a:ext cx="580573" cy="386869"/>
                <a:chOff x="5805714" y="609691"/>
                <a:chExt cx="580573" cy="386869"/>
              </a:xfrm>
            </p:grpSpPr>
            <p:sp>
              <p:nvSpPr>
                <p:cNvPr id="112" name="Rectangle 111">
                  <a:extLst>
                    <a:ext uri="{FF2B5EF4-FFF2-40B4-BE49-F238E27FC236}">
                      <a16:creationId xmlns:a16="http://schemas.microsoft.com/office/drawing/2014/main" id="{3975D25C-1E30-46E2-BA99-3037ADE3170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Arc 112">
                  <a:extLst>
                    <a:ext uri="{FF2B5EF4-FFF2-40B4-BE49-F238E27FC236}">
                      <a16:creationId xmlns:a16="http://schemas.microsoft.com/office/drawing/2014/main" id="{5489E9B8-DC06-4350-B467-61A9DA0B02A7}"/>
                    </a:ext>
                  </a:extLst>
                </p:cNvPr>
                <p:cNvSpPr/>
                <p:nvPr/>
              </p:nvSpPr>
              <p:spPr>
                <a:xfrm>
                  <a:off x="5805714" y="609691"/>
                  <a:ext cx="410553" cy="386869"/>
                </a:xfrm>
                <a:prstGeom prst="arc">
                  <a:avLst>
                    <a:gd name="adj1" fmla="val 11023282"/>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4" name="Group 113">
                <a:extLst>
                  <a:ext uri="{FF2B5EF4-FFF2-40B4-BE49-F238E27FC236}">
                    <a16:creationId xmlns:a16="http://schemas.microsoft.com/office/drawing/2014/main" id="{0375CE18-5EC1-4881-8142-DC1BC91AD094}"/>
                  </a:ext>
                </a:extLst>
              </p:cNvPr>
              <p:cNvGrpSpPr/>
              <p:nvPr/>
            </p:nvGrpSpPr>
            <p:grpSpPr>
              <a:xfrm>
                <a:off x="5805714" y="4162849"/>
                <a:ext cx="580573" cy="386869"/>
                <a:chOff x="5805714" y="609691"/>
                <a:chExt cx="580573" cy="386869"/>
              </a:xfrm>
            </p:grpSpPr>
            <p:sp>
              <p:nvSpPr>
                <p:cNvPr id="115" name="Rectangle 114">
                  <a:extLst>
                    <a:ext uri="{FF2B5EF4-FFF2-40B4-BE49-F238E27FC236}">
                      <a16:creationId xmlns:a16="http://schemas.microsoft.com/office/drawing/2014/main" id="{10A76D25-919A-40D9-9554-EFE2D3956BE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Arc 115">
                  <a:extLst>
                    <a:ext uri="{FF2B5EF4-FFF2-40B4-BE49-F238E27FC236}">
                      <a16:creationId xmlns:a16="http://schemas.microsoft.com/office/drawing/2014/main" id="{F541D253-66CC-4C59-909C-302800ABEEFC}"/>
                    </a:ext>
                  </a:extLst>
                </p:cNvPr>
                <p:cNvSpPr/>
                <p:nvPr/>
              </p:nvSpPr>
              <p:spPr>
                <a:xfrm>
                  <a:off x="5805714" y="609691"/>
                  <a:ext cx="410553" cy="386869"/>
                </a:xfrm>
                <a:prstGeom prst="arc">
                  <a:avLst>
                    <a:gd name="adj1" fmla="val 11168103"/>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7" name="Group 116">
                <a:extLst>
                  <a:ext uri="{FF2B5EF4-FFF2-40B4-BE49-F238E27FC236}">
                    <a16:creationId xmlns:a16="http://schemas.microsoft.com/office/drawing/2014/main" id="{D86A99F9-8CBA-4BBB-88F7-14582E27C64C}"/>
                  </a:ext>
                </a:extLst>
              </p:cNvPr>
              <p:cNvGrpSpPr/>
              <p:nvPr/>
            </p:nvGrpSpPr>
            <p:grpSpPr>
              <a:xfrm>
                <a:off x="5805714" y="4473872"/>
                <a:ext cx="580573" cy="386869"/>
                <a:chOff x="5805714" y="609691"/>
                <a:chExt cx="580573" cy="386869"/>
              </a:xfrm>
            </p:grpSpPr>
            <p:sp>
              <p:nvSpPr>
                <p:cNvPr id="118" name="Rectangle 117">
                  <a:extLst>
                    <a:ext uri="{FF2B5EF4-FFF2-40B4-BE49-F238E27FC236}">
                      <a16:creationId xmlns:a16="http://schemas.microsoft.com/office/drawing/2014/main" id="{16259704-CA38-4525-8489-D1FECD12BDB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Arc 118">
                  <a:extLst>
                    <a:ext uri="{FF2B5EF4-FFF2-40B4-BE49-F238E27FC236}">
                      <a16:creationId xmlns:a16="http://schemas.microsoft.com/office/drawing/2014/main" id="{40F4FCA1-5992-49D0-8CE6-8488CF6BAF04}"/>
                    </a:ext>
                  </a:extLst>
                </p:cNvPr>
                <p:cNvSpPr/>
                <p:nvPr/>
              </p:nvSpPr>
              <p:spPr>
                <a:xfrm>
                  <a:off x="5805714" y="609691"/>
                  <a:ext cx="410553" cy="386869"/>
                </a:xfrm>
                <a:prstGeom prst="arc">
                  <a:avLst>
                    <a:gd name="adj1" fmla="val 11188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F5C59377-7214-4209-BA16-86D5D1DAE2B0}"/>
                  </a:ext>
                </a:extLst>
              </p:cNvPr>
              <p:cNvGrpSpPr/>
              <p:nvPr/>
            </p:nvGrpSpPr>
            <p:grpSpPr>
              <a:xfrm>
                <a:off x="5805714" y="4784895"/>
                <a:ext cx="580573" cy="386869"/>
                <a:chOff x="5805714" y="609691"/>
                <a:chExt cx="580573" cy="386869"/>
              </a:xfrm>
            </p:grpSpPr>
            <p:sp>
              <p:nvSpPr>
                <p:cNvPr id="121" name="Rectangle 120">
                  <a:extLst>
                    <a:ext uri="{FF2B5EF4-FFF2-40B4-BE49-F238E27FC236}">
                      <a16:creationId xmlns:a16="http://schemas.microsoft.com/office/drawing/2014/main" id="{959A5D35-C7AE-458F-BBB5-71CD3A3F97F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Arc 121">
                  <a:extLst>
                    <a:ext uri="{FF2B5EF4-FFF2-40B4-BE49-F238E27FC236}">
                      <a16:creationId xmlns:a16="http://schemas.microsoft.com/office/drawing/2014/main" id="{F490A229-65A6-4DFF-870F-4B92A114A66A}"/>
                    </a:ext>
                  </a:extLst>
                </p:cNvPr>
                <p:cNvSpPr/>
                <p:nvPr/>
              </p:nvSpPr>
              <p:spPr>
                <a:xfrm>
                  <a:off x="5805714" y="609691"/>
                  <a:ext cx="410553" cy="386869"/>
                </a:xfrm>
                <a:prstGeom prst="arc">
                  <a:avLst>
                    <a:gd name="adj1" fmla="val 1114643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3" name="Group 122">
                <a:extLst>
                  <a:ext uri="{FF2B5EF4-FFF2-40B4-BE49-F238E27FC236}">
                    <a16:creationId xmlns:a16="http://schemas.microsoft.com/office/drawing/2014/main" id="{9EC6FFFF-2006-4366-8566-0113AD9F036A}"/>
                  </a:ext>
                </a:extLst>
              </p:cNvPr>
              <p:cNvGrpSpPr/>
              <p:nvPr/>
            </p:nvGrpSpPr>
            <p:grpSpPr>
              <a:xfrm>
                <a:off x="5805714" y="5095918"/>
                <a:ext cx="580573" cy="386869"/>
                <a:chOff x="5805714" y="609691"/>
                <a:chExt cx="580573" cy="386869"/>
              </a:xfrm>
            </p:grpSpPr>
            <p:sp>
              <p:nvSpPr>
                <p:cNvPr id="124" name="Rectangle 123">
                  <a:extLst>
                    <a:ext uri="{FF2B5EF4-FFF2-40B4-BE49-F238E27FC236}">
                      <a16:creationId xmlns:a16="http://schemas.microsoft.com/office/drawing/2014/main" id="{595E399E-0521-4D5B-914F-29C3ADDF2B72}"/>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Arc 124">
                  <a:extLst>
                    <a:ext uri="{FF2B5EF4-FFF2-40B4-BE49-F238E27FC236}">
                      <a16:creationId xmlns:a16="http://schemas.microsoft.com/office/drawing/2014/main" id="{14739334-2472-4756-B880-7780C40DA407}"/>
                    </a:ext>
                  </a:extLst>
                </p:cNvPr>
                <p:cNvSpPr/>
                <p:nvPr/>
              </p:nvSpPr>
              <p:spPr>
                <a:xfrm>
                  <a:off x="5805714" y="609691"/>
                  <a:ext cx="410553" cy="386869"/>
                </a:xfrm>
                <a:prstGeom prst="arc">
                  <a:avLst>
                    <a:gd name="adj1" fmla="val 111225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6D7FEFCF-F5E2-48A4-8DA2-466E3FA530E8}"/>
                  </a:ext>
                </a:extLst>
              </p:cNvPr>
              <p:cNvGrpSpPr/>
              <p:nvPr/>
            </p:nvGrpSpPr>
            <p:grpSpPr>
              <a:xfrm>
                <a:off x="5805714" y="5406941"/>
                <a:ext cx="580573" cy="386869"/>
                <a:chOff x="5805714" y="609691"/>
                <a:chExt cx="580573" cy="386869"/>
              </a:xfrm>
            </p:grpSpPr>
            <p:sp>
              <p:nvSpPr>
                <p:cNvPr id="127" name="Rectangle 126">
                  <a:extLst>
                    <a:ext uri="{FF2B5EF4-FFF2-40B4-BE49-F238E27FC236}">
                      <a16:creationId xmlns:a16="http://schemas.microsoft.com/office/drawing/2014/main" id="{5B8C7798-2FB8-447C-BA5C-ECB75C74E5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Arc 127">
                  <a:extLst>
                    <a:ext uri="{FF2B5EF4-FFF2-40B4-BE49-F238E27FC236}">
                      <a16:creationId xmlns:a16="http://schemas.microsoft.com/office/drawing/2014/main" id="{DDFE7CA2-AC7D-4CF0-A779-1F7EC6161969}"/>
                    </a:ext>
                  </a:extLst>
                </p:cNvPr>
                <p:cNvSpPr/>
                <p:nvPr/>
              </p:nvSpPr>
              <p:spPr>
                <a:xfrm>
                  <a:off x="5805714" y="609691"/>
                  <a:ext cx="410553" cy="386869"/>
                </a:xfrm>
                <a:prstGeom prst="arc">
                  <a:avLst>
                    <a:gd name="adj1" fmla="val 108791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9" name="Group 128">
                <a:extLst>
                  <a:ext uri="{FF2B5EF4-FFF2-40B4-BE49-F238E27FC236}">
                    <a16:creationId xmlns:a16="http://schemas.microsoft.com/office/drawing/2014/main" id="{EF6B5FAD-EB1F-43DC-8B99-11CAD21D64C9}"/>
                  </a:ext>
                </a:extLst>
              </p:cNvPr>
              <p:cNvGrpSpPr/>
              <p:nvPr/>
            </p:nvGrpSpPr>
            <p:grpSpPr>
              <a:xfrm>
                <a:off x="5805714" y="5717964"/>
                <a:ext cx="611054" cy="386869"/>
                <a:chOff x="5805714" y="609691"/>
                <a:chExt cx="611054" cy="386869"/>
              </a:xfrm>
            </p:grpSpPr>
            <p:sp>
              <p:nvSpPr>
                <p:cNvPr id="130" name="Rectangle 129">
                  <a:extLst>
                    <a:ext uri="{FF2B5EF4-FFF2-40B4-BE49-F238E27FC236}">
                      <a16:creationId xmlns:a16="http://schemas.microsoft.com/office/drawing/2014/main" id="{B817890A-729D-4FBB-8EF7-DAFD6F73427B}"/>
                    </a:ext>
                  </a:extLst>
                </p:cNvPr>
                <p:cNvSpPr/>
                <p:nvPr/>
              </p:nvSpPr>
              <p:spPr>
                <a:xfrm>
                  <a:off x="6156962" y="666847"/>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Arc 130">
                  <a:extLst>
                    <a:ext uri="{FF2B5EF4-FFF2-40B4-BE49-F238E27FC236}">
                      <a16:creationId xmlns:a16="http://schemas.microsoft.com/office/drawing/2014/main" id="{EAD6132E-2435-4771-A3CC-CCE94E7A9600}"/>
                    </a:ext>
                  </a:extLst>
                </p:cNvPr>
                <p:cNvSpPr/>
                <p:nvPr/>
              </p:nvSpPr>
              <p:spPr>
                <a:xfrm>
                  <a:off x="5805714" y="609691"/>
                  <a:ext cx="410553" cy="386869"/>
                </a:xfrm>
                <a:prstGeom prst="arc">
                  <a:avLst>
                    <a:gd name="adj1" fmla="val 109924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2" name="Group 131">
                <a:extLst>
                  <a:ext uri="{FF2B5EF4-FFF2-40B4-BE49-F238E27FC236}">
                    <a16:creationId xmlns:a16="http://schemas.microsoft.com/office/drawing/2014/main" id="{2B7006E1-B188-46BA-BAA5-15A960905F4C}"/>
                  </a:ext>
                </a:extLst>
              </p:cNvPr>
              <p:cNvGrpSpPr/>
              <p:nvPr/>
            </p:nvGrpSpPr>
            <p:grpSpPr>
              <a:xfrm>
                <a:off x="5805714" y="6028987"/>
                <a:ext cx="580573" cy="386869"/>
                <a:chOff x="5805714" y="609691"/>
                <a:chExt cx="580573" cy="386869"/>
              </a:xfrm>
            </p:grpSpPr>
            <p:sp>
              <p:nvSpPr>
                <p:cNvPr id="133" name="Rectangle 132">
                  <a:extLst>
                    <a:ext uri="{FF2B5EF4-FFF2-40B4-BE49-F238E27FC236}">
                      <a16:creationId xmlns:a16="http://schemas.microsoft.com/office/drawing/2014/main" id="{D01250CF-AFA1-4A19-B3C7-7F163609380B}"/>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Arc 133">
                  <a:extLst>
                    <a:ext uri="{FF2B5EF4-FFF2-40B4-BE49-F238E27FC236}">
                      <a16:creationId xmlns:a16="http://schemas.microsoft.com/office/drawing/2014/main" id="{1014BA5C-C370-44EB-84DA-2D69E36CE6C3}"/>
                    </a:ext>
                  </a:extLst>
                </p:cNvPr>
                <p:cNvSpPr/>
                <p:nvPr/>
              </p:nvSpPr>
              <p:spPr>
                <a:xfrm>
                  <a:off x="5805714" y="609691"/>
                  <a:ext cx="410553" cy="386869"/>
                </a:xfrm>
                <a:prstGeom prst="arc">
                  <a:avLst>
                    <a:gd name="adj1" fmla="val 1119721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5" name="Group 134">
                <a:extLst>
                  <a:ext uri="{FF2B5EF4-FFF2-40B4-BE49-F238E27FC236}">
                    <a16:creationId xmlns:a16="http://schemas.microsoft.com/office/drawing/2014/main" id="{AD8CB7E5-EBC4-4791-B93B-D0B41B862B83}"/>
                  </a:ext>
                </a:extLst>
              </p:cNvPr>
              <p:cNvGrpSpPr/>
              <p:nvPr/>
            </p:nvGrpSpPr>
            <p:grpSpPr>
              <a:xfrm>
                <a:off x="5805714" y="6340004"/>
                <a:ext cx="580573" cy="386869"/>
                <a:chOff x="5805714" y="609691"/>
                <a:chExt cx="580573" cy="386869"/>
              </a:xfrm>
            </p:grpSpPr>
            <p:sp>
              <p:nvSpPr>
                <p:cNvPr id="136" name="Rectangle 135">
                  <a:extLst>
                    <a:ext uri="{FF2B5EF4-FFF2-40B4-BE49-F238E27FC236}">
                      <a16:creationId xmlns:a16="http://schemas.microsoft.com/office/drawing/2014/main" id="{CF456FF3-391C-4C8E-A128-A413BDBBB225}"/>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Arc 136">
                  <a:extLst>
                    <a:ext uri="{FF2B5EF4-FFF2-40B4-BE49-F238E27FC236}">
                      <a16:creationId xmlns:a16="http://schemas.microsoft.com/office/drawing/2014/main" id="{8838FE2A-04D7-44E3-97C3-54338832CB9A}"/>
                    </a:ext>
                  </a:extLst>
                </p:cNvPr>
                <p:cNvSpPr/>
                <p:nvPr/>
              </p:nvSpPr>
              <p:spPr>
                <a:xfrm>
                  <a:off x="5805714" y="609691"/>
                  <a:ext cx="410553" cy="386869"/>
                </a:xfrm>
                <a:prstGeom prst="arc">
                  <a:avLst>
                    <a:gd name="adj1" fmla="val 1112980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cxnSp>
          <p:nvCxnSpPr>
            <p:cNvPr id="163" name="Straight Connector 162">
              <a:extLst>
                <a:ext uri="{FF2B5EF4-FFF2-40B4-BE49-F238E27FC236}">
                  <a16:creationId xmlns:a16="http://schemas.microsoft.com/office/drawing/2014/main" id="{6A4BE4DF-D2F4-4379-A9D6-80E52AFF4147}"/>
                </a:ext>
              </a:extLst>
            </p:cNvPr>
            <p:cNvCxnSpPr>
              <a:cxnSpLocks/>
            </p:cNvCxnSpPr>
            <p:nvPr/>
          </p:nvCxnSpPr>
          <p:spPr>
            <a:xfrm>
              <a:off x="686853" y="1364266"/>
              <a:ext cx="5727695"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6A4BE4DF-D2F4-4379-A9D6-80E52AFF4147}"/>
                </a:ext>
              </a:extLst>
            </p:cNvPr>
            <p:cNvCxnSpPr>
              <a:cxnSpLocks/>
            </p:cNvCxnSpPr>
            <p:nvPr/>
          </p:nvCxnSpPr>
          <p:spPr>
            <a:xfrm>
              <a:off x="686853" y="1697729"/>
              <a:ext cx="572574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6A4BE4DF-D2F4-4379-A9D6-80E52AFF4147}"/>
                </a:ext>
              </a:extLst>
            </p:cNvPr>
            <p:cNvCxnSpPr>
              <a:cxnSpLocks/>
            </p:cNvCxnSpPr>
            <p:nvPr/>
          </p:nvCxnSpPr>
          <p:spPr>
            <a:xfrm>
              <a:off x="686853" y="2364655"/>
              <a:ext cx="572176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6A4BE4DF-D2F4-4379-A9D6-80E52AFF4147}"/>
                </a:ext>
              </a:extLst>
            </p:cNvPr>
            <p:cNvCxnSpPr>
              <a:cxnSpLocks/>
            </p:cNvCxnSpPr>
            <p:nvPr/>
          </p:nvCxnSpPr>
          <p:spPr>
            <a:xfrm>
              <a:off x="711925" y="3031581"/>
              <a:ext cx="569421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6A4BE4DF-D2F4-4379-A9D6-80E52AFF4147}"/>
                </a:ext>
              </a:extLst>
            </p:cNvPr>
            <p:cNvCxnSpPr>
              <a:cxnSpLocks/>
            </p:cNvCxnSpPr>
            <p:nvPr/>
          </p:nvCxnSpPr>
          <p:spPr>
            <a:xfrm>
              <a:off x="686853" y="3365044"/>
              <a:ext cx="572427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6A4BE4DF-D2F4-4379-A9D6-80E52AFF4147}"/>
                </a:ext>
              </a:extLst>
            </p:cNvPr>
            <p:cNvCxnSpPr>
              <a:cxnSpLocks/>
            </p:cNvCxnSpPr>
            <p:nvPr/>
          </p:nvCxnSpPr>
          <p:spPr>
            <a:xfrm>
              <a:off x="686853" y="2698118"/>
              <a:ext cx="5716098"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6A4BE4DF-D2F4-4379-A9D6-80E52AFF4147}"/>
                </a:ext>
              </a:extLst>
            </p:cNvPr>
            <p:cNvCxnSpPr>
              <a:cxnSpLocks/>
            </p:cNvCxnSpPr>
            <p:nvPr/>
          </p:nvCxnSpPr>
          <p:spPr>
            <a:xfrm>
              <a:off x="686853" y="2031192"/>
              <a:ext cx="5729278"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6A4BE4DF-D2F4-4379-A9D6-80E52AFF4147}"/>
                </a:ext>
              </a:extLst>
            </p:cNvPr>
            <p:cNvCxnSpPr>
              <a:cxnSpLocks/>
            </p:cNvCxnSpPr>
            <p:nvPr/>
          </p:nvCxnSpPr>
          <p:spPr>
            <a:xfrm>
              <a:off x="704830" y="3698507"/>
              <a:ext cx="5705586"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6A4BE4DF-D2F4-4379-A9D6-80E52AFF4147}"/>
                </a:ext>
              </a:extLst>
            </p:cNvPr>
            <p:cNvCxnSpPr>
              <a:cxnSpLocks/>
            </p:cNvCxnSpPr>
            <p:nvPr/>
          </p:nvCxnSpPr>
          <p:spPr>
            <a:xfrm>
              <a:off x="690391" y="4031970"/>
              <a:ext cx="5727695"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a:extLst>
                <a:ext uri="{FF2B5EF4-FFF2-40B4-BE49-F238E27FC236}">
                  <a16:creationId xmlns:a16="http://schemas.microsoft.com/office/drawing/2014/main" id="{6A4BE4DF-D2F4-4379-A9D6-80E52AFF4147}"/>
                </a:ext>
              </a:extLst>
            </p:cNvPr>
            <p:cNvCxnSpPr>
              <a:cxnSpLocks/>
            </p:cNvCxnSpPr>
            <p:nvPr/>
          </p:nvCxnSpPr>
          <p:spPr>
            <a:xfrm>
              <a:off x="690391" y="4365433"/>
              <a:ext cx="572574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a:extLst>
                <a:ext uri="{FF2B5EF4-FFF2-40B4-BE49-F238E27FC236}">
                  <a16:creationId xmlns:a16="http://schemas.microsoft.com/office/drawing/2014/main" id="{6A4BE4DF-D2F4-4379-A9D6-80E52AFF4147}"/>
                </a:ext>
              </a:extLst>
            </p:cNvPr>
            <p:cNvCxnSpPr>
              <a:cxnSpLocks/>
            </p:cNvCxnSpPr>
            <p:nvPr/>
          </p:nvCxnSpPr>
          <p:spPr>
            <a:xfrm>
              <a:off x="690391" y="5032359"/>
              <a:ext cx="572176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6A4BE4DF-D2F4-4379-A9D6-80E52AFF4147}"/>
                </a:ext>
              </a:extLst>
            </p:cNvPr>
            <p:cNvCxnSpPr>
              <a:cxnSpLocks/>
            </p:cNvCxnSpPr>
            <p:nvPr/>
          </p:nvCxnSpPr>
          <p:spPr>
            <a:xfrm>
              <a:off x="715463" y="5699285"/>
              <a:ext cx="569421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6A4BE4DF-D2F4-4379-A9D6-80E52AFF4147}"/>
                </a:ext>
              </a:extLst>
            </p:cNvPr>
            <p:cNvCxnSpPr>
              <a:cxnSpLocks/>
            </p:cNvCxnSpPr>
            <p:nvPr/>
          </p:nvCxnSpPr>
          <p:spPr>
            <a:xfrm>
              <a:off x="690391" y="6032748"/>
              <a:ext cx="5351446"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a16="http://schemas.microsoft.com/office/drawing/2014/main" id="{6A4BE4DF-D2F4-4379-A9D6-80E52AFF4147}"/>
                </a:ext>
              </a:extLst>
            </p:cNvPr>
            <p:cNvCxnSpPr>
              <a:cxnSpLocks/>
            </p:cNvCxnSpPr>
            <p:nvPr/>
          </p:nvCxnSpPr>
          <p:spPr>
            <a:xfrm>
              <a:off x="690391" y="5365822"/>
              <a:ext cx="5716098"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6A4BE4DF-D2F4-4379-A9D6-80E52AFF4147}"/>
                </a:ext>
              </a:extLst>
            </p:cNvPr>
            <p:cNvCxnSpPr>
              <a:cxnSpLocks/>
            </p:cNvCxnSpPr>
            <p:nvPr/>
          </p:nvCxnSpPr>
          <p:spPr>
            <a:xfrm>
              <a:off x="690391" y="4698896"/>
              <a:ext cx="5729278"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6A4BE4DF-D2F4-4379-A9D6-80E52AFF4147}"/>
                </a:ext>
              </a:extLst>
            </p:cNvPr>
            <p:cNvCxnSpPr>
              <a:cxnSpLocks/>
            </p:cNvCxnSpPr>
            <p:nvPr/>
          </p:nvCxnSpPr>
          <p:spPr>
            <a:xfrm>
              <a:off x="678681" y="6366211"/>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6A4BE4DF-D2F4-4379-A9D6-80E52AFF4147}"/>
                </a:ext>
              </a:extLst>
            </p:cNvPr>
            <p:cNvCxnSpPr>
              <a:cxnSpLocks/>
            </p:cNvCxnSpPr>
            <p:nvPr/>
          </p:nvCxnSpPr>
          <p:spPr>
            <a:xfrm>
              <a:off x="676019" y="6699674"/>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6A4BE4DF-D2F4-4379-A9D6-80E52AFF4147}"/>
                </a:ext>
              </a:extLst>
            </p:cNvPr>
            <p:cNvCxnSpPr>
              <a:cxnSpLocks/>
            </p:cNvCxnSpPr>
            <p:nvPr/>
          </p:nvCxnSpPr>
          <p:spPr>
            <a:xfrm>
              <a:off x="678681" y="7033137"/>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6A4BE4DF-D2F4-4379-A9D6-80E52AFF4147}"/>
                </a:ext>
              </a:extLst>
            </p:cNvPr>
            <p:cNvCxnSpPr>
              <a:cxnSpLocks/>
            </p:cNvCxnSpPr>
            <p:nvPr/>
          </p:nvCxnSpPr>
          <p:spPr>
            <a:xfrm>
              <a:off x="676019" y="7366600"/>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6A4BE4DF-D2F4-4379-A9D6-80E52AFF4147}"/>
                </a:ext>
              </a:extLst>
            </p:cNvPr>
            <p:cNvCxnSpPr>
              <a:cxnSpLocks/>
            </p:cNvCxnSpPr>
            <p:nvPr/>
          </p:nvCxnSpPr>
          <p:spPr>
            <a:xfrm>
              <a:off x="689515" y="7700063"/>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6A4BE4DF-D2F4-4379-A9D6-80E52AFF4147}"/>
                </a:ext>
              </a:extLst>
            </p:cNvPr>
            <p:cNvCxnSpPr>
              <a:cxnSpLocks/>
            </p:cNvCxnSpPr>
            <p:nvPr/>
          </p:nvCxnSpPr>
          <p:spPr>
            <a:xfrm>
              <a:off x="686853" y="8033526"/>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6A4BE4DF-D2F4-4379-A9D6-80E52AFF4147}"/>
                </a:ext>
              </a:extLst>
            </p:cNvPr>
            <p:cNvCxnSpPr>
              <a:cxnSpLocks/>
            </p:cNvCxnSpPr>
            <p:nvPr/>
          </p:nvCxnSpPr>
          <p:spPr>
            <a:xfrm>
              <a:off x="689515" y="8366989"/>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6A4BE4DF-D2F4-4379-A9D6-80E52AFF4147}"/>
                </a:ext>
              </a:extLst>
            </p:cNvPr>
            <p:cNvCxnSpPr>
              <a:cxnSpLocks/>
            </p:cNvCxnSpPr>
            <p:nvPr/>
          </p:nvCxnSpPr>
          <p:spPr>
            <a:xfrm>
              <a:off x="686853" y="8700452"/>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6A4BE4DF-D2F4-4379-A9D6-80E52AFF4147}"/>
                </a:ext>
              </a:extLst>
            </p:cNvPr>
            <p:cNvCxnSpPr>
              <a:cxnSpLocks/>
            </p:cNvCxnSpPr>
            <p:nvPr/>
          </p:nvCxnSpPr>
          <p:spPr>
            <a:xfrm>
              <a:off x="682165" y="9033915"/>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6A4BE4DF-D2F4-4379-A9D6-80E52AFF4147}"/>
                </a:ext>
              </a:extLst>
            </p:cNvPr>
            <p:cNvCxnSpPr>
              <a:cxnSpLocks/>
            </p:cNvCxnSpPr>
            <p:nvPr/>
          </p:nvCxnSpPr>
          <p:spPr>
            <a:xfrm>
              <a:off x="679503" y="9367371"/>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grpSp>
      <p:pic>
        <p:nvPicPr>
          <p:cNvPr id="332" name="Picture 3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5952041" y="6584167"/>
            <a:ext cx="935257" cy="384124"/>
          </a:xfrm>
          <a:prstGeom prst="rect">
            <a:avLst/>
          </a:prstGeom>
        </p:spPr>
      </p:pic>
      <p:sp>
        <p:nvSpPr>
          <p:cNvPr id="149" name="TextBox 148"/>
          <p:cNvSpPr txBox="1"/>
          <p:nvPr/>
        </p:nvSpPr>
        <p:spPr>
          <a:xfrm>
            <a:off x="676019" y="4357461"/>
            <a:ext cx="5743650" cy="307777"/>
          </a:xfrm>
          <a:prstGeom prst="rect">
            <a:avLst/>
          </a:prstGeom>
          <a:noFill/>
        </p:spPr>
        <p:txBody>
          <a:bodyPr wrap="square" rtlCol="0">
            <a:spAutoFit/>
          </a:bodyPr>
          <a:lstStyle/>
          <a:p>
            <a:r>
              <a:rPr lang="en-IN" sz="1400" b="1" dirty="0">
                <a:solidFill>
                  <a:srgbClr val="FF3399"/>
                </a:solidFill>
                <a:latin typeface="Century Schoolbook" pitchFamily="18" charset="0"/>
              </a:rPr>
              <a:t>CAUSES OF ENVIRONMENTAL DEGRADATION</a:t>
            </a:r>
          </a:p>
        </p:txBody>
      </p:sp>
      <p:sp>
        <p:nvSpPr>
          <p:cNvPr id="148" name="TextBox 147"/>
          <p:cNvSpPr txBox="1"/>
          <p:nvPr/>
        </p:nvSpPr>
        <p:spPr>
          <a:xfrm>
            <a:off x="701291" y="420834"/>
            <a:ext cx="5718377" cy="3862596"/>
          </a:xfrm>
          <a:prstGeom prst="rect">
            <a:avLst/>
          </a:prstGeom>
          <a:noFill/>
        </p:spPr>
        <p:txBody>
          <a:bodyPr wrap="square" rtlCol="0">
            <a:spAutoFit/>
          </a:bodyPr>
          <a:lstStyle/>
          <a:p>
            <a:pPr algn="just">
              <a:lnSpc>
                <a:spcPct val="250000"/>
              </a:lnSpc>
            </a:pPr>
            <a:r>
              <a:rPr lang="en-IN" sz="1400" dirty="0">
                <a:latin typeface="Century Schoolbook" pitchFamily="18" charset="0"/>
              </a:rPr>
              <a:t>Let us recall our experiences in daily life. We are utilizing resources like water, soil, trees, coal, petrol without caring for the future. We are carelessly interfering with the eco-system and deliberately killing wild animals. In fact, there are many forms of environmental degradation. Whenever habitats are destroyed, biodiversity is lost, or natural resources are depleted, the environment is hurt.</a:t>
            </a:r>
            <a:endParaRPr lang="en-IN" sz="1400" b="1" dirty="0">
              <a:latin typeface="Century Schoolbook" pitchFamily="18" charset="0"/>
            </a:endParaRPr>
          </a:p>
        </p:txBody>
      </p:sp>
      <p:sp>
        <p:nvSpPr>
          <p:cNvPr id="150" name="TextBox 149"/>
          <p:cNvSpPr txBox="1"/>
          <p:nvPr/>
        </p:nvSpPr>
        <p:spPr>
          <a:xfrm>
            <a:off x="690743" y="4794058"/>
            <a:ext cx="5410882" cy="3323987"/>
          </a:xfrm>
          <a:prstGeom prst="rect">
            <a:avLst/>
          </a:prstGeom>
          <a:noFill/>
        </p:spPr>
        <p:txBody>
          <a:bodyPr wrap="square" rtlCol="0">
            <a:spAutoFit/>
          </a:bodyPr>
          <a:lstStyle/>
          <a:p>
            <a:pPr algn="just">
              <a:lnSpc>
                <a:spcPct val="250000"/>
              </a:lnSpc>
            </a:pPr>
            <a:r>
              <a:rPr lang="en-IN" sz="1400" dirty="0">
                <a:latin typeface="Century Schoolbook" pitchFamily="18" charset="0"/>
              </a:rPr>
              <a:t>Based on the discussion so far, we now know that healthy environment is essential for the very existence of human society and other living organisms. But environmental degradation is going on unabated.</a:t>
            </a:r>
            <a:endParaRPr lang="en-IN" sz="1400" b="1" dirty="0">
              <a:latin typeface="Century Schoolbook" pitchFamily="18" charset="0"/>
            </a:endParaRPr>
          </a:p>
          <a:p>
            <a:pPr algn="just">
              <a:lnSpc>
                <a:spcPct val="250000"/>
              </a:lnSpc>
            </a:pPr>
            <a:r>
              <a:rPr lang="en-IN" sz="1400" dirty="0">
                <a:latin typeface="Century Schoolbook" pitchFamily="18" charset="0"/>
              </a:rPr>
              <a:t> We are being cautioned every now and then about the deterioration in the environment and its consequences like:             </a:t>
            </a:r>
            <a:endParaRPr lang="en-IN" sz="1400" b="1" dirty="0">
              <a:latin typeface="Century Schoolbook" pitchFamily="18" charset="0"/>
            </a:endParaRPr>
          </a:p>
        </p:txBody>
      </p:sp>
    </p:spTree>
    <p:extLst>
      <p:ext uri="{BB962C8B-B14F-4D97-AF65-F5344CB8AC3E}">
        <p14:creationId xmlns:p14="http://schemas.microsoft.com/office/powerpoint/2010/main" val="3360671531"/>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 name="Group 326"/>
          <p:cNvGrpSpPr/>
          <p:nvPr/>
        </p:nvGrpSpPr>
        <p:grpSpPr>
          <a:xfrm>
            <a:off x="43878" y="0"/>
            <a:ext cx="6814122" cy="9963584"/>
            <a:chOff x="43878" y="0"/>
            <a:chExt cx="6814122" cy="9963584"/>
          </a:xfrm>
        </p:grpSpPr>
        <p:sp>
          <p:nvSpPr>
            <p:cNvPr id="66" name="Rectangle 65">
              <a:extLst>
                <a:ext uri="{FF2B5EF4-FFF2-40B4-BE49-F238E27FC236}">
                  <a16:creationId xmlns:a16="http://schemas.microsoft.com/office/drawing/2014/main" id="{C03955BB-E41C-4E77-BB48-325360470229}"/>
                </a:ext>
              </a:extLst>
            </p:cNvPr>
            <p:cNvSpPr/>
            <p:nvPr/>
          </p:nvSpPr>
          <p:spPr>
            <a:xfrm>
              <a:off x="57526" y="0"/>
              <a:ext cx="6800474" cy="9923116"/>
            </a:xfrm>
            <a:prstGeom prst="rect">
              <a:avLst/>
            </a:prstGeom>
            <a:blipFill>
              <a:blip r:embed="rId2"/>
              <a:stretch>
                <a:fillRect/>
              </a:stretch>
            </a:blipFill>
            <a:ln>
              <a:noFill/>
            </a:ln>
            <a:effectLst>
              <a:outerShdw blurRad="50800" dist="889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9A7C9A0-1A85-4F30-A93E-652DADAEA768}"/>
                </a:ext>
              </a:extLst>
            </p:cNvPr>
            <p:cNvSpPr/>
            <p:nvPr/>
          </p:nvSpPr>
          <p:spPr>
            <a:xfrm>
              <a:off x="6028341" y="5878098"/>
              <a:ext cx="576359" cy="3838952"/>
            </a:xfrm>
            <a:prstGeom prst="rect">
              <a:avLst/>
            </a:prstGeom>
            <a:solidFill>
              <a:srgbClr val="FFC000"/>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9" name="Freeform: Shape 158">
              <a:extLst>
                <a:ext uri="{FF2B5EF4-FFF2-40B4-BE49-F238E27FC236}">
                  <a16:creationId xmlns:a16="http://schemas.microsoft.com/office/drawing/2014/main" id="{844EE657-B388-4FBA-B129-7B78DAC63F27}"/>
                </a:ext>
              </a:extLst>
            </p:cNvPr>
            <p:cNvSpPr/>
            <p:nvPr/>
          </p:nvSpPr>
          <p:spPr>
            <a:xfrm>
              <a:off x="271772" y="172684"/>
              <a:ext cx="6297469" cy="9543912"/>
            </a:xfrm>
            <a:custGeom>
              <a:avLst/>
              <a:gdLst>
                <a:gd name="connsiteX0" fmla="*/ 0 w 5395162"/>
                <a:gd name="connsiteY0" fmla="*/ 0 h 6607323"/>
                <a:gd name="connsiteX1" fmla="*/ 5395162 w 5395162"/>
                <a:gd name="connsiteY1" fmla="*/ 0 h 6607323"/>
                <a:gd name="connsiteX2" fmla="*/ 5395162 w 5395162"/>
                <a:gd name="connsiteY2" fmla="*/ 3949902 h 6607323"/>
                <a:gd name="connsiteX3" fmla="*/ 5230980 w 5395162"/>
                <a:gd name="connsiteY3" fmla="*/ 3949902 h 6607323"/>
                <a:gd name="connsiteX4" fmla="*/ 5032614 w 5395162"/>
                <a:gd name="connsiteY4" fmla="*/ 4148268 h 6607323"/>
                <a:gd name="connsiteX5" fmla="*/ 5032614 w 5395162"/>
                <a:gd name="connsiteY5" fmla="*/ 6607209 h 6607323"/>
                <a:gd name="connsiteX6" fmla="*/ 5032625 w 5395162"/>
                <a:gd name="connsiteY6" fmla="*/ 6607323 h 6607323"/>
                <a:gd name="connsiteX7" fmla="*/ 0 w 5395162"/>
                <a:gd name="connsiteY7" fmla="*/ 6607323 h 660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5162" h="6607323">
                  <a:moveTo>
                    <a:pt x="0" y="0"/>
                  </a:moveTo>
                  <a:lnTo>
                    <a:pt x="5395162" y="0"/>
                  </a:lnTo>
                  <a:lnTo>
                    <a:pt x="5395162" y="3949902"/>
                  </a:lnTo>
                  <a:lnTo>
                    <a:pt x="5230980" y="3949902"/>
                  </a:lnTo>
                  <a:cubicBezTo>
                    <a:pt x="5121425" y="3949902"/>
                    <a:pt x="5032614" y="4038713"/>
                    <a:pt x="5032614" y="4148268"/>
                  </a:cubicBezTo>
                  <a:lnTo>
                    <a:pt x="5032614" y="6607209"/>
                  </a:lnTo>
                  <a:lnTo>
                    <a:pt x="5032625" y="6607323"/>
                  </a:lnTo>
                  <a:lnTo>
                    <a:pt x="0" y="6607323"/>
                  </a:lnTo>
                  <a:close/>
                </a:path>
              </a:pathLst>
            </a:custGeom>
            <a:solidFill>
              <a:srgbClr val="FDFDFD"/>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6A4BE4DF-D2F4-4379-A9D6-80E52AFF4147}"/>
                </a:ext>
              </a:extLst>
            </p:cNvPr>
            <p:cNvCxnSpPr>
              <a:cxnSpLocks/>
            </p:cNvCxnSpPr>
            <p:nvPr/>
          </p:nvCxnSpPr>
          <p:spPr>
            <a:xfrm>
              <a:off x="701292" y="1030803"/>
              <a:ext cx="5705586"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C4AF6244-7532-4141-B434-8E2F38097B0C}"/>
                </a:ext>
              </a:extLst>
            </p:cNvPr>
            <p:cNvSpPr txBox="1"/>
            <p:nvPr/>
          </p:nvSpPr>
          <p:spPr>
            <a:xfrm>
              <a:off x="6101625" y="8082188"/>
              <a:ext cx="461665" cy="1881396"/>
            </a:xfrm>
            <a:prstGeom prst="rect">
              <a:avLst/>
            </a:prstGeom>
            <a:noFill/>
          </p:spPr>
          <p:txBody>
            <a:bodyPr vert="vert270" wrap="square" rtlCol="0">
              <a:spAutoFit/>
            </a:bodyPr>
            <a:lstStyle/>
            <a:p>
              <a:pPr algn="ctr"/>
              <a:r>
                <a:rPr lang="en-US" b="1" dirty="0"/>
                <a:t>PAGE </a:t>
              </a:r>
              <a:r>
                <a:rPr lang="en-US" b="1" dirty="0" smtClean="0"/>
                <a:t> 12</a:t>
              </a:r>
              <a:endParaRPr lang="en-US" b="1" dirty="0"/>
            </a:p>
          </p:txBody>
        </p:sp>
        <p:grpSp>
          <p:nvGrpSpPr>
            <p:cNvPr id="3" name="Group 2">
              <a:extLst>
                <a:ext uri="{FF2B5EF4-FFF2-40B4-BE49-F238E27FC236}">
                  <a16:creationId xmlns:a16="http://schemas.microsoft.com/office/drawing/2014/main" id="{0F1A4B53-3DA8-4B08-87F6-99E2B5780CCB}"/>
                </a:ext>
              </a:extLst>
            </p:cNvPr>
            <p:cNvGrpSpPr/>
            <p:nvPr/>
          </p:nvGrpSpPr>
          <p:grpSpPr>
            <a:xfrm>
              <a:off x="43878" y="172684"/>
              <a:ext cx="668047" cy="9543911"/>
              <a:chOff x="5604611" y="119550"/>
              <a:chExt cx="812157" cy="6607323"/>
            </a:xfrm>
          </p:grpSpPr>
          <p:sp>
            <p:nvSpPr>
              <p:cNvPr id="67" name="Rectangle 66">
                <a:extLst>
                  <a:ext uri="{FF2B5EF4-FFF2-40B4-BE49-F238E27FC236}">
                    <a16:creationId xmlns:a16="http://schemas.microsoft.com/office/drawing/2014/main" id="{D119F2DB-0E38-4A31-831F-2BAF295D2A25}"/>
                  </a:ext>
                </a:extLst>
              </p:cNvPr>
              <p:cNvSpPr/>
              <p:nvPr/>
            </p:nvSpPr>
            <p:spPr>
              <a:xfrm>
                <a:off x="5635694" y="202535"/>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id="{AEE5042A-E067-4FB7-BCFF-00BB33BFEDEC}"/>
                  </a:ext>
                </a:extLst>
              </p:cNvPr>
              <p:cNvGrpSpPr/>
              <p:nvPr/>
            </p:nvGrpSpPr>
            <p:grpSpPr>
              <a:xfrm>
                <a:off x="5805714" y="119550"/>
                <a:ext cx="580573" cy="386869"/>
                <a:chOff x="5805714" y="609691"/>
                <a:chExt cx="580573" cy="386869"/>
              </a:xfrm>
            </p:grpSpPr>
            <p:sp>
              <p:nvSpPr>
                <p:cNvPr id="5" name="Rectangle 4">
                  <a:extLst>
                    <a:ext uri="{FF2B5EF4-FFF2-40B4-BE49-F238E27FC236}">
                      <a16:creationId xmlns:a16="http://schemas.microsoft.com/office/drawing/2014/main" id="{9ECC8D50-758B-45D1-9832-058DA749338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c 8">
                  <a:extLst>
                    <a:ext uri="{FF2B5EF4-FFF2-40B4-BE49-F238E27FC236}">
                      <a16:creationId xmlns:a16="http://schemas.microsoft.com/office/drawing/2014/main" id="{FC783E55-1922-4926-8D97-EC60526709F7}"/>
                    </a:ext>
                  </a:extLst>
                </p:cNvPr>
                <p:cNvSpPr/>
                <p:nvPr/>
              </p:nvSpPr>
              <p:spPr>
                <a:xfrm>
                  <a:off x="5805714" y="609691"/>
                  <a:ext cx="410553" cy="386869"/>
                </a:xfrm>
                <a:prstGeom prst="arc">
                  <a:avLst>
                    <a:gd name="adj1" fmla="val 10333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8" name="Rectangle 67">
                <a:extLst>
                  <a:ext uri="{FF2B5EF4-FFF2-40B4-BE49-F238E27FC236}">
                    <a16:creationId xmlns:a16="http://schemas.microsoft.com/office/drawing/2014/main" id="{FCB92E0C-F05E-4602-8A6C-A561815032EC}"/>
                  </a:ext>
                </a:extLst>
              </p:cNvPr>
              <p:cNvSpPr/>
              <p:nvPr/>
            </p:nvSpPr>
            <p:spPr>
              <a:xfrm>
                <a:off x="5632035" y="503041"/>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78" name="Group 77">
                <a:extLst>
                  <a:ext uri="{FF2B5EF4-FFF2-40B4-BE49-F238E27FC236}">
                    <a16:creationId xmlns:a16="http://schemas.microsoft.com/office/drawing/2014/main" id="{E48E30C9-A74F-4C52-AD04-FC9A5CBD8258}"/>
                  </a:ext>
                </a:extLst>
              </p:cNvPr>
              <p:cNvGrpSpPr/>
              <p:nvPr/>
            </p:nvGrpSpPr>
            <p:grpSpPr>
              <a:xfrm>
                <a:off x="5805714" y="430573"/>
                <a:ext cx="580573" cy="386869"/>
                <a:chOff x="5805714" y="609691"/>
                <a:chExt cx="580573" cy="386869"/>
              </a:xfrm>
            </p:grpSpPr>
            <p:sp>
              <p:nvSpPr>
                <p:cNvPr id="79" name="Rectangle 78">
                  <a:extLst>
                    <a:ext uri="{FF2B5EF4-FFF2-40B4-BE49-F238E27FC236}">
                      <a16:creationId xmlns:a16="http://schemas.microsoft.com/office/drawing/2014/main" id="{9D80A7DB-810E-4588-BE25-E9F7C34D3DB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Arc 79">
                  <a:extLst>
                    <a:ext uri="{FF2B5EF4-FFF2-40B4-BE49-F238E27FC236}">
                      <a16:creationId xmlns:a16="http://schemas.microsoft.com/office/drawing/2014/main" id="{0CEE252C-3F6B-425D-A974-8C322FD62AA8}"/>
                    </a:ext>
                  </a:extLst>
                </p:cNvPr>
                <p:cNvSpPr/>
                <p:nvPr/>
              </p:nvSpPr>
              <p:spPr>
                <a:xfrm>
                  <a:off x="5805714" y="609691"/>
                  <a:ext cx="410553" cy="386869"/>
                </a:xfrm>
                <a:prstGeom prst="arc">
                  <a:avLst>
                    <a:gd name="adj1" fmla="val 10604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9" name="Rectangle 68">
                <a:extLst>
                  <a:ext uri="{FF2B5EF4-FFF2-40B4-BE49-F238E27FC236}">
                    <a16:creationId xmlns:a16="http://schemas.microsoft.com/office/drawing/2014/main" id="{A4620A41-830E-412F-B7F4-82B17531460F}"/>
                  </a:ext>
                </a:extLst>
              </p:cNvPr>
              <p:cNvSpPr/>
              <p:nvPr/>
            </p:nvSpPr>
            <p:spPr>
              <a:xfrm>
                <a:off x="5635694" y="817487"/>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Rectangle 69">
                <a:extLst>
                  <a:ext uri="{FF2B5EF4-FFF2-40B4-BE49-F238E27FC236}">
                    <a16:creationId xmlns:a16="http://schemas.microsoft.com/office/drawing/2014/main" id="{B8C591D4-C50C-4B67-805A-961945693BE6}"/>
                  </a:ext>
                </a:extLst>
              </p:cNvPr>
              <p:cNvSpPr/>
              <p:nvPr/>
            </p:nvSpPr>
            <p:spPr>
              <a:xfrm>
                <a:off x="5636493" y="1123923"/>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Rectangle 70">
                <a:extLst>
                  <a:ext uri="{FF2B5EF4-FFF2-40B4-BE49-F238E27FC236}">
                    <a16:creationId xmlns:a16="http://schemas.microsoft.com/office/drawing/2014/main" id="{461F08B5-15BF-4C63-B54C-7D2001EDCAD3}"/>
                  </a:ext>
                </a:extLst>
              </p:cNvPr>
              <p:cNvSpPr/>
              <p:nvPr/>
            </p:nvSpPr>
            <p:spPr>
              <a:xfrm>
                <a:off x="5633303" y="1440825"/>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Rectangle 71">
                <a:extLst>
                  <a:ext uri="{FF2B5EF4-FFF2-40B4-BE49-F238E27FC236}">
                    <a16:creationId xmlns:a16="http://schemas.microsoft.com/office/drawing/2014/main" id="{D12C5631-8C0A-4256-BD3E-88D081A7321B}"/>
                  </a:ext>
                </a:extLst>
              </p:cNvPr>
              <p:cNvSpPr/>
              <p:nvPr/>
            </p:nvSpPr>
            <p:spPr>
              <a:xfrm>
                <a:off x="5641689" y="1742385"/>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3" name="Rectangle 72">
                <a:extLst>
                  <a:ext uri="{FF2B5EF4-FFF2-40B4-BE49-F238E27FC236}">
                    <a16:creationId xmlns:a16="http://schemas.microsoft.com/office/drawing/2014/main" id="{D3030D9B-44CF-4F4E-A86E-18A79322376D}"/>
                  </a:ext>
                </a:extLst>
              </p:cNvPr>
              <p:cNvSpPr/>
              <p:nvPr/>
            </p:nvSpPr>
            <p:spPr>
              <a:xfrm>
                <a:off x="5626130" y="2064953"/>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4" name="Rectangle 73">
                <a:extLst>
                  <a:ext uri="{FF2B5EF4-FFF2-40B4-BE49-F238E27FC236}">
                    <a16:creationId xmlns:a16="http://schemas.microsoft.com/office/drawing/2014/main" id="{0E9F8D11-58D9-4493-A410-DACB43B5E48F}"/>
                  </a:ext>
                </a:extLst>
              </p:cNvPr>
              <p:cNvSpPr/>
              <p:nvPr/>
            </p:nvSpPr>
            <p:spPr>
              <a:xfrm>
                <a:off x="5626130" y="2372116"/>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Rectangle 74">
                <a:extLst>
                  <a:ext uri="{FF2B5EF4-FFF2-40B4-BE49-F238E27FC236}">
                    <a16:creationId xmlns:a16="http://schemas.microsoft.com/office/drawing/2014/main" id="{880FA994-AF36-4890-A98D-4750B71B3C59}"/>
                  </a:ext>
                </a:extLst>
              </p:cNvPr>
              <p:cNvSpPr/>
              <p:nvPr/>
            </p:nvSpPr>
            <p:spPr>
              <a:xfrm>
                <a:off x="5633303" y="2684520"/>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6" name="Rectangle 75">
                <a:extLst>
                  <a:ext uri="{FF2B5EF4-FFF2-40B4-BE49-F238E27FC236}">
                    <a16:creationId xmlns:a16="http://schemas.microsoft.com/office/drawing/2014/main" id="{9E5C2FB6-992A-4537-B467-2FCB0FDBDB9F}"/>
                  </a:ext>
                </a:extLst>
              </p:cNvPr>
              <p:cNvSpPr/>
              <p:nvPr/>
            </p:nvSpPr>
            <p:spPr>
              <a:xfrm>
                <a:off x="5633303" y="2985986"/>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7" name="Rectangle 76">
                <a:extLst>
                  <a:ext uri="{FF2B5EF4-FFF2-40B4-BE49-F238E27FC236}">
                    <a16:creationId xmlns:a16="http://schemas.microsoft.com/office/drawing/2014/main" id="{73193785-12A4-408F-9E7C-27DDBEAFA7BD}"/>
                  </a:ext>
                </a:extLst>
              </p:cNvPr>
              <p:cNvSpPr/>
              <p:nvPr/>
            </p:nvSpPr>
            <p:spPr>
              <a:xfrm>
                <a:off x="5626130" y="3308187"/>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8" name="Rectangle 137">
                <a:extLst>
                  <a:ext uri="{FF2B5EF4-FFF2-40B4-BE49-F238E27FC236}">
                    <a16:creationId xmlns:a16="http://schemas.microsoft.com/office/drawing/2014/main" id="{FF68EA0C-3323-4279-9322-583E0496C340}"/>
                  </a:ext>
                </a:extLst>
              </p:cNvPr>
              <p:cNvSpPr/>
              <p:nvPr/>
            </p:nvSpPr>
            <p:spPr>
              <a:xfrm>
                <a:off x="5618957" y="3615100"/>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9" name="Rectangle 138">
                <a:extLst>
                  <a:ext uri="{FF2B5EF4-FFF2-40B4-BE49-F238E27FC236}">
                    <a16:creationId xmlns:a16="http://schemas.microsoft.com/office/drawing/2014/main" id="{DA8F7F98-A2C1-4622-86E7-4F2038831BBE}"/>
                  </a:ext>
                </a:extLst>
              </p:cNvPr>
              <p:cNvSpPr/>
              <p:nvPr/>
            </p:nvSpPr>
            <p:spPr>
              <a:xfrm>
                <a:off x="5604611" y="3927247"/>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0" name="Rectangle 139">
                <a:extLst>
                  <a:ext uri="{FF2B5EF4-FFF2-40B4-BE49-F238E27FC236}">
                    <a16:creationId xmlns:a16="http://schemas.microsoft.com/office/drawing/2014/main" id="{0A05E640-BFCE-401E-8E58-B95F9FAC8DFA}"/>
                  </a:ext>
                </a:extLst>
              </p:cNvPr>
              <p:cNvSpPr/>
              <p:nvPr/>
            </p:nvSpPr>
            <p:spPr>
              <a:xfrm>
                <a:off x="5611784" y="4239143"/>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1" name="Rectangle 140">
                <a:extLst>
                  <a:ext uri="{FF2B5EF4-FFF2-40B4-BE49-F238E27FC236}">
                    <a16:creationId xmlns:a16="http://schemas.microsoft.com/office/drawing/2014/main" id="{E054FE0A-3727-4A81-B405-7B2AD3CF46C1}"/>
                  </a:ext>
                </a:extLst>
              </p:cNvPr>
              <p:cNvSpPr/>
              <p:nvPr/>
            </p:nvSpPr>
            <p:spPr>
              <a:xfrm>
                <a:off x="5604611" y="4546182"/>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2" name="Rectangle 141">
                <a:extLst>
                  <a:ext uri="{FF2B5EF4-FFF2-40B4-BE49-F238E27FC236}">
                    <a16:creationId xmlns:a16="http://schemas.microsoft.com/office/drawing/2014/main" id="{181F776C-2AF8-48ED-A45F-6043E45954BF}"/>
                  </a:ext>
                </a:extLst>
              </p:cNvPr>
              <p:cNvSpPr/>
              <p:nvPr/>
            </p:nvSpPr>
            <p:spPr>
              <a:xfrm>
                <a:off x="5609779" y="4857467"/>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3" name="Rectangle 142">
                <a:extLst>
                  <a:ext uri="{FF2B5EF4-FFF2-40B4-BE49-F238E27FC236}">
                    <a16:creationId xmlns:a16="http://schemas.microsoft.com/office/drawing/2014/main" id="{F411B93B-64DC-40ED-8351-A38502F83EC2}"/>
                  </a:ext>
                </a:extLst>
              </p:cNvPr>
              <p:cNvSpPr/>
              <p:nvPr/>
            </p:nvSpPr>
            <p:spPr>
              <a:xfrm>
                <a:off x="5618957" y="5171895"/>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4" name="Rectangle 143">
                <a:extLst>
                  <a:ext uri="{FF2B5EF4-FFF2-40B4-BE49-F238E27FC236}">
                    <a16:creationId xmlns:a16="http://schemas.microsoft.com/office/drawing/2014/main" id="{6D4EF766-AAA1-4FD1-9EB8-BC7CCAF80F4C}"/>
                  </a:ext>
                </a:extLst>
              </p:cNvPr>
              <p:cNvSpPr/>
              <p:nvPr/>
            </p:nvSpPr>
            <p:spPr>
              <a:xfrm>
                <a:off x="5611784" y="5503140"/>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5" name="Rectangle 144">
                <a:extLst>
                  <a:ext uri="{FF2B5EF4-FFF2-40B4-BE49-F238E27FC236}">
                    <a16:creationId xmlns:a16="http://schemas.microsoft.com/office/drawing/2014/main" id="{CA3BC80A-A5C7-4031-AE04-E1DBB065F990}"/>
                  </a:ext>
                </a:extLst>
              </p:cNvPr>
              <p:cNvSpPr/>
              <p:nvPr/>
            </p:nvSpPr>
            <p:spPr>
              <a:xfrm>
                <a:off x="5604611" y="5797854"/>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6" name="Rectangle 145">
                <a:extLst>
                  <a:ext uri="{FF2B5EF4-FFF2-40B4-BE49-F238E27FC236}">
                    <a16:creationId xmlns:a16="http://schemas.microsoft.com/office/drawing/2014/main" id="{B2C4E260-0390-4C3C-B29D-AB4732D5F312}"/>
                  </a:ext>
                </a:extLst>
              </p:cNvPr>
              <p:cNvSpPr/>
              <p:nvPr/>
            </p:nvSpPr>
            <p:spPr>
              <a:xfrm>
                <a:off x="5604611" y="6097210"/>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7" name="Rectangle 146">
                <a:extLst>
                  <a:ext uri="{FF2B5EF4-FFF2-40B4-BE49-F238E27FC236}">
                    <a16:creationId xmlns:a16="http://schemas.microsoft.com/office/drawing/2014/main" id="{9CF30D03-0768-4F4A-876B-4064ADC4B962}"/>
                  </a:ext>
                </a:extLst>
              </p:cNvPr>
              <p:cNvSpPr/>
              <p:nvPr/>
            </p:nvSpPr>
            <p:spPr>
              <a:xfrm>
                <a:off x="5611784" y="6412576"/>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81" name="Group 80">
                <a:extLst>
                  <a:ext uri="{FF2B5EF4-FFF2-40B4-BE49-F238E27FC236}">
                    <a16:creationId xmlns:a16="http://schemas.microsoft.com/office/drawing/2014/main" id="{BDE4CAF1-67FB-4A00-A957-F84932EF37EA}"/>
                  </a:ext>
                </a:extLst>
              </p:cNvPr>
              <p:cNvGrpSpPr/>
              <p:nvPr/>
            </p:nvGrpSpPr>
            <p:grpSpPr>
              <a:xfrm>
                <a:off x="5805714" y="741596"/>
                <a:ext cx="580573" cy="386869"/>
                <a:chOff x="5805714" y="609691"/>
                <a:chExt cx="580573" cy="386869"/>
              </a:xfrm>
            </p:grpSpPr>
            <p:sp>
              <p:nvSpPr>
                <p:cNvPr id="82" name="Rectangle 81">
                  <a:extLst>
                    <a:ext uri="{FF2B5EF4-FFF2-40B4-BE49-F238E27FC236}">
                      <a16:creationId xmlns:a16="http://schemas.microsoft.com/office/drawing/2014/main" id="{74C944AF-D50A-425E-A441-BD46E8CB9783}"/>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Arc 82">
                  <a:extLst>
                    <a:ext uri="{FF2B5EF4-FFF2-40B4-BE49-F238E27FC236}">
                      <a16:creationId xmlns:a16="http://schemas.microsoft.com/office/drawing/2014/main" id="{AE95EC9D-DB78-417E-AF31-C543DE84C1EE}"/>
                    </a:ext>
                  </a:extLst>
                </p:cNvPr>
                <p:cNvSpPr/>
                <p:nvPr/>
              </p:nvSpPr>
              <p:spPr>
                <a:xfrm>
                  <a:off x="5805714" y="609691"/>
                  <a:ext cx="410553" cy="386869"/>
                </a:xfrm>
                <a:prstGeom prst="arc">
                  <a:avLst>
                    <a:gd name="adj1" fmla="val 107575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EC3E0684-8AE8-4214-BF7B-4AAB6B86F600}"/>
                  </a:ext>
                </a:extLst>
              </p:cNvPr>
              <p:cNvGrpSpPr/>
              <p:nvPr/>
            </p:nvGrpSpPr>
            <p:grpSpPr>
              <a:xfrm>
                <a:off x="5805714" y="1052619"/>
                <a:ext cx="580573" cy="386869"/>
                <a:chOff x="5805714" y="609691"/>
                <a:chExt cx="580573" cy="386869"/>
              </a:xfrm>
            </p:grpSpPr>
            <p:sp>
              <p:nvSpPr>
                <p:cNvPr id="85" name="Rectangle 84">
                  <a:extLst>
                    <a:ext uri="{FF2B5EF4-FFF2-40B4-BE49-F238E27FC236}">
                      <a16:creationId xmlns:a16="http://schemas.microsoft.com/office/drawing/2014/main" id="{CF8E04A3-B6B4-4F3C-BB6B-AF9929DDA237}"/>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Arc 85">
                  <a:extLst>
                    <a:ext uri="{FF2B5EF4-FFF2-40B4-BE49-F238E27FC236}">
                      <a16:creationId xmlns:a16="http://schemas.microsoft.com/office/drawing/2014/main" id="{18A95974-DAB2-4BF8-9192-96278D1744CD}"/>
                    </a:ext>
                  </a:extLst>
                </p:cNvPr>
                <p:cNvSpPr/>
                <p:nvPr/>
              </p:nvSpPr>
              <p:spPr>
                <a:xfrm>
                  <a:off x="5805714" y="609691"/>
                  <a:ext cx="410553" cy="386869"/>
                </a:xfrm>
                <a:prstGeom prst="arc">
                  <a:avLst>
                    <a:gd name="adj1" fmla="val 1083048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C97BDBFC-6DCF-4D05-9235-AF24FD08B7BA}"/>
                  </a:ext>
                </a:extLst>
              </p:cNvPr>
              <p:cNvGrpSpPr/>
              <p:nvPr/>
            </p:nvGrpSpPr>
            <p:grpSpPr>
              <a:xfrm>
                <a:off x="5805714" y="1363642"/>
                <a:ext cx="580573" cy="386869"/>
                <a:chOff x="5805714" y="609691"/>
                <a:chExt cx="580573" cy="386869"/>
              </a:xfrm>
            </p:grpSpPr>
            <p:sp>
              <p:nvSpPr>
                <p:cNvPr id="88" name="Rectangle 87">
                  <a:extLst>
                    <a:ext uri="{FF2B5EF4-FFF2-40B4-BE49-F238E27FC236}">
                      <a16:creationId xmlns:a16="http://schemas.microsoft.com/office/drawing/2014/main" id="{4AB8CE96-3DF3-4063-9F27-D4DB07BB75E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Arc 88">
                  <a:extLst>
                    <a:ext uri="{FF2B5EF4-FFF2-40B4-BE49-F238E27FC236}">
                      <a16:creationId xmlns:a16="http://schemas.microsoft.com/office/drawing/2014/main" id="{309BD817-14B6-4AA7-A1F6-6EAEFBC3A86F}"/>
                    </a:ext>
                  </a:extLst>
                </p:cNvPr>
                <p:cNvSpPr/>
                <p:nvPr/>
              </p:nvSpPr>
              <p:spPr>
                <a:xfrm>
                  <a:off x="5805714" y="609691"/>
                  <a:ext cx="410553" cy="386869"/>
                </a:xfrm>
                <a:prstGeom prst="arc">
                  <a:avLst>
                    <a:gd name="adj1" fmla="val 1080965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C6951FED-2BD7-4859-B333-5B1CAEF8AB8D}"/>
                  </a:ext>
                </a:extLst>
              </p:cNvPr>
              <p:cNvGrpSpPr/>
              <p:nvPr/>
            </p:nvGrpSpPr>
            <p:grpSpPr>
              <a:xfrm>
                <a:off x="5805714" y="1674665"/>
                <a:ext cx="580573" cy="386869"/>
                <a:chOff x="5805714" y="609691"/>
                <a:chExt cx="580573" cy="386869"/>
              </a:xfrm>
            </p:grpSpPr>
            <p:sp>
              <p:nvSpPr>
                <p:cNvPr id="91" name="Rectangle 90">
                  <a:extLst>
                    <a:ext uri="{FF2B5EF4-FFF2-40B4-BE49-F238E27FC236}">
                      <a16:creationId xmlns:a16="http://schemas.microsoft.com/office/drawing/2014/main" id="{FE30C63D-F045-40E9-8C54-26DA5BDA0F4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Arc 91">
                  <a:extLst>
                    <a:ext uri="{FF2B5EF4-FFF2-40B4-BE49-F238E27FC236}">
                      <a16:creationId xmlns:a16="http://schemas.microsoft.com/office/drawing/2014/main" id="{434A2720-2A66-40B1-AC7E-5C244C6E6EB9}"/>
                    </a:ext>
                  </a:extLst>
                </p:cNvPr>
                <p:cNvSpPr/>
                <p:nvPr/>
              </p:nvSpPr>
              <p:spPr>
                <a:xfrm>
                  <a:off x="5805714" y="609691"/>
                  <a:ext cx="410553" cy="386869"/>
                </a:xfrm>
                <a:prstGeom prst="arc">
                  <a:avLst>
                    <a:gd name="adj1" fmla="val 1087571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93" name="Group 92">
                <a:extLst>
                  <a:ext uri="{FF2B5EF4-FFF2-40B4-BE49-F238E27FC236}">
                    <a16:creationId xmlns:a16="http://schemas.microsoft.com/office/drawing/2014/main" id="{3253887B-E245-4C89-84BB-C89576187B4D}"/>
                  </a:ext>
                </a:extLst>
              </p:cNvPr>
              <p:cNvGrpSpPr/>
              <p:nvPr/>
            </p:nvGrpSpPr>
            <p:grpSpPr>
              <a:xfrm>
                <a:off x="5805714" y="1985688"/>
                <a:ext cx="580573" cy="386869"/>
                <a:chOff x="5805714" y="609691"/>
                <a:chExt cx="580573" cy="386869"/>
              </a:xfrm>
            </p:grpSpPr>
            <p:sp>
              <p:nvSpPr>
                <p:cNvPr id="94" name="Rectangle 93">
                  <a:extLst>
                    <a:ext uri="{FF2B5EF4-FFF2-40B4-BE49-F238E27FC236}">
                      <a16:creationId xmlns:a16="http://schemas.microsoft.com/office/drawing/2014/main" id="{C2935527-C9EF-4950-89BB-EB1207B25E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Arc 94">
                  <a:extLst>
                    <a:ext uri="{FF2B5EF4-FFF2-40B4-BE49-F238E27FC236}">
                      <a16:creationId xmlns:a16="http://schemas.microsoft.com/office/drawing/2014/main" id="{B885AD0D-2A97-4761-A7E2-81AE7730FF98}"/>
                    </a:ext>
                  </a:extLst>
                </p:cNvPr>
                <p:cNvSpPr/>
                <p:nvPr/>
              </p:nvSpPr>
              <p:spPr>
                <a:xfrm>
                  <a:off x="5805714" y="609691"/>
                  <a:ext cx="410553" cy="386869"/>
                </a:xfrm>
                <a:prstGeom prst="arc">
                  <a:avLst>
                    <a:gd name="adj1" fmla="val 1078249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B20895E6-FBAD-4249-90F9-43369FD2080F}"/>
                  </a:ext>
                </a:extLst>
              </p:cNvPr>
              <p:cNvGrpSpPr/>
              <p:nvPr/>
            </p:nvGrpSpPr>
            <p:grpSpPr>
              <a:xfrm>
                <a:off x="5805714" y="2296711"/>
                <a:ext cx="580573" cy="386869"/>
                <a:chOff x="5805714" y="609691"/>
                <a:chExt cx="580573" cy="386869"/>
              </a:xfrm>
            </p:grpSpPr>
            <p:sp>
              <p:nvSpPr>
                <p:cNvPr id="97" name="Rectangle 96">
                  <a:extLst>
                    <a:ext uri="{FF2B5EF4-FFF2-40B4-BE49-F238E27FC236}">
                      <a16:creationId xmlns:a16="http://schemas.microsoft.com/office/drawing/2014/main" id="{416F99E9-E132-4AB6-9501-719E390B295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Arc 97">
                  <a:extLst>
                    <a:ext uri="{FF2B5EF4-FFF2-40B4-BE49-F238E27FC236}">
                      <a16:creationId xmlns:a16="http://schemas.microsoft.com/office/drawing/2014/main" id="{7BF41422-E1EF-4A49-906D-7C9E43200378}"/>
                    </a:ext>
                  </a:extLst>
                </p:cNvPr>
                <p:cNvSpPr/>
                <p:nvPr/>
              </p:nvSpPr>
              <p:spPr>
                <a:xfrm>
                  <a:off x="5805714" y="609691"/>
                  <a:ext cx="410553" cy="386869"/>
                </a:xfrm>
                <a:prstGeom prst="arc">
                  <a:avLst>
                    <a:gd name="adj1" fmla="val 108379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9" name="Group 98">
                <a:extLst>
                  <a:ext uri="{FF2B5EF4-FFF2-40B4-BE49-F238E27FC236}">
                    <a16:creationId xmlns:a16="http://schemas.microsoft.com/office/drawing/2014/main" id="{3A6C8FCE-3906-4A51-8C51-53A21458A79D}"/>
                  </a:ext>
                </a:extLst>
              </p:cNvPr>
              <p:cNvGrpSpPr/>
              <p:nvPr/>
            </p:nvGrpSpPr>
            <p:grpSpPr>
              <a:xfrm>
                <a:off x="5805714" y="2607734"/>
                <a:ext cx="580573" cy="386869"/>
                <a:chOff x="5805714" y="609691"/>
                <a:chExt cx="580573" cy="386869"/>
              </a:xfrm>
            </p:grpSpPr>
            <p:sp>
              <p:nvSpPr>
                <p:cNvPr id="100" name="Rectangle 99">
                  <a:extLst>
                    <a:ext uri="{FF2B5EF4-FFF2-40B4-BE49-F238E27FC236}">
                      <a16:creationId xmlns:a16="http://schemas.microsoft.com/office/drawing/2014/main" id="{01B7306C-C82A-4CBC-8810-B196E2B85FD9}"/>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Arc 100">
                  <a:extLst>
                    <a:ext uri="{FF2B5EF4-FFF2-40B4-BE49-F238E27FC236}">
                      <a16:creationId xmlns:a16="http://schemas.microsoft.com/office/drawing/2014/main" id="{4309EB4B-A1C1-41B8-9E71-43E4632DE81A}"/>
                    </a:ext>
                  </a:extLst>
                </p:cNvPr>
                <p:cNvSpPr/>
                <p:nvPr/>
              </p:nvSpPr>
              <p:spPr>
                <a:xfrm>
                  <a:off x="5805714" y="609691"/>
                  <a:ext cx="410553" cy="386869"/>
                </a:xfrm>
                <a:prstGeom prst="arc">
                  <a:avLst>
                    <a:gd name="adj1" fmla="val 1081717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2" name="Group 101">
                <a:extLst>
                  <a:ext uri="{FF2B5EF4-FFF2-40B4-BE49-F238E27FC236}">
                    <a16:creationId xmlns:a16="http://schemas.microsoft.com/office/drawing/2014/main" id="{C74B4894-B5D2-4362-964C-D4DC0546060A}"/>
                  </a:ext>
                </a:extLst>
              </p:cNvPr>
              <p:cNvGrpSpPr/>
              <p:nvPr/>
            </p:nvGrpSpPr>
            <p:grpSpPr>
              <a:xfrm>
                <a:off x="5805714" y="2918757"/>
                <a:ext cx="580573" cy="386869"/>
                <a:chOff x="5805714" y="609691"/>
                <a:chExt cx="580573" cy="386869"/>
              </a:xfrm>
            </p:grpSpPr>
            <p:sp>
              <p:nvSpPr>
                <p:cNvPr id="103" name="Rectangle 102">
                  <a:extLst>
                    <a:ext uri="{FF2B5EF4-FFF2-40B4-BE49-F238E27FC236}">
                      <a16:creationId xmlns:a16="http://schemas.microsoft.com/office/drawing/2014/main" id="{DA95D981-4D5B-4F4F-8A82-69838938508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Arc 103">
                  <a:extLst>
                    <a:ext uri="{FF2B5EF4-FFF2-40B4-BE49-F238E27FC236}">
                      <a16:creationId xmlns:a16="http://schemas.microsoft.com/office/drawing/2014/main" id="{E4822634-A39A-4B0D-8399-883328FCA1EE}"/>
                    </a:ext>
                  </a:extLst>
                </p:cNvPr>
                <p:cNvSpPr/>
                <p:nvPr/>
              </p:nvSpPr>
              <p:spPr>
                <a:xfrm>
                  <a:off x="5805714" y="609691"/>
                  <a:ext cx="410553" cy="386869"/>
                </a:xfrm>
                <a:prstGeom prst="arc">
                  <a:avLst>
                    <a:gd name="adj1" fmla="val 1122047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5" name="Group 104">
                <a:extLst>
                  <a:ext uri="{FF2B5EF4-FFF2-40B4-BE49-F238E27FC236}">
                    <a16:creationId xmlns:a16="http://schemas.microsoft.com/office/drawing/2014/main" id="{AC0C8900-7AAE-4DAD-9853-250BA8E46217}"/>
                  </a:ext>
                </a:extLst>
              </p:cNvPr>
              <p:cNvGrpSpPr/>
              <p:nvPr/>
            </p:nvGrpSpPr>
            <p:grpSpPr>
              <a:xfrm>
                <a:off x="5805714" y="3229780"/>
                <a:ext cx="580573" cy="386869"/>
                <a:chOff x="5805714" y="609691"/>
                <a:chExt cx="580573" cy="386869"/>
              </a:xfrm>
            </p:grpSpPr>
            <p:sp>
              <p:nvSpPr>
                <p:cNvPr id="106" name="Rectangle 105">
                  <a:extLst>
                    <a:ext uri="{FF2B5EF4-FFF2-40B4-BE49-F238E27FC236}">
                      <a16:creationId xmlns:a16="http://schemas.microsoft.com/office/drawing/2014/main" id="{8F16C3F5-5111-4385-95DB-684995C5DA9E}"/>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Arc 106">
                  <a:extLst>
                    <a:ext uri="{FF2B5EF4-FFF2-40B4-BE49-F238E27FC236}">
                      <a16:creationId xmlns:a16="http://schemas.microsoft.com/office/drawing/2014/main" id="{C8E4EC42-A513-472E-AE69-66EF8F71937C}"/>
                    </a:ext>
                  </a:extLst>
                </p:cNvPr>
                <p:cNvSpPr/>
                <p:nvPr/>
              </p:nvSpPr>
              <p:spPr>
                <a:xfrm>
                  <a:off x="5805714" y="609691"/>
                  <a:ext cx="410553" cy="386869"/>
                </a:xfrm>
                <a:prstGeom prst="arc">
                  <a:avLst>
                    <a:gd name="adj1" fmla="val 106480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B9DF2A69-06AC-4DC9-B6C7-9A1B9D012585}"/>
                  </a:ext>
                </a:extLst>
              </p:cNvPr>
              <p:cNvGrpSpPr/>
              <p:nvPr/>
            </p:nvGrpSpPr>
            <p:grpSpPr>
              <a:xfrm>
                <a:off x="5805714" y="3540803"/>
                <a:ext cx="580573" cy="386869"/>
                <a:chOff x="5805714" y="609691"/>
                <a:chExt cx="580573" cy="386869"/>
              </a:xfrm>
            </p:grpSpPr>
            <p:sp>
              <p:nvSpPr>
                <p:cNvPr id="109" name="Rectangle 108">
                  <a:extLst>
                    <a:ext uri="{FF2B5EF4-FFF2-40B4-BE49-F238E27FC236}">
                      <a16:creationId xmlns:a16="http://schemas.microsoft.com/office/drawing/2014/main" id="{66D59475-186E-4F7A-A501-ABEDCC08DC9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id="{55C929AA-C5D4-4A29-94FC-BF99C03F9430}"/>
                    </a:ext>
                  </a:extLst>
                </p:cNvPr>
                <p:cNvSpPr/>
                <p:nvPr/>
              </p:nvSpPr>
              <p:spPr>
                <a:xfrm>
                  <a:off x="5805714" y="609691"/>
                  <a:ext cx="410553" cy="386869"/>
                </a:xfrm>
                <a:prstGeom prst="arc">
                  <a:avLst>
                    <a:gd name="adj1" fmla="val 109014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26F5DDE8-77F1-4A19-9A73-FA16AD387091}"/>
                  </a:ext>
                </a:extLst>
              </p:cNvPr>
              <p:cNvGrpSpPr/>
              <p:nvPr/>
            </p:nvGrpSpPr>
            <p:grpSpPr>
              <a:xfrm>
                <a:off x="5805714" y="3851826"/>
                <a:ext cx="580573" cy="386869"/>
                <a:chOff x="5805714" y="609691"/>
                <a:chExt cx="580573" cy="386869"/>
              </a:xfrm>
            </p:grpSpPr>
            <p:sp>
              <p:nvSpPr>
                <p:cNvPr id="112" name="Rectangle 111">
                  <a:extLst>
                    <a:ext uri="{FF2B5EF4-FFF2-40B4-BE49-F238E27FC236}">
                      <a16:creationId xmlns:a16="http://schemas.microsoft.com/office/drawing/2014/main" id="{3975D25C-1E30-46E2-BA99-3037ADE3170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Arc 112">
                  <a:extLst>
                    <a:ext uri="{FF2B5EF4-FFF2-40B4-BE49-F238E27FC236}">
                      <a16:creationId xmlns:a16="http://schemas.microsoft.com/office/drawing/2014/main" id="{5489E9B8-DC06-4350-B467-61A9DA0B02A7}"/>
                    </a:ext>
                  </a:extLst>
                </p:cNvPr>
                <p:cNvSpPr/>
                <p:nvPr/>
              </p:nvSpPr>
              <p:spPr>
                <a:xfrm>
                  <a:off x="5805714" y="609691"/>
                  <a:ext cx="410553" cy="386869"/>
                </a:xfrm>
                <a:prstGeom prst="arc">
                  <a:avLst>
                    <a:gd name="adj1" fmla="val 11023282"/>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4" name="Group 113">
                <a:extLst>
                  <a:ext uri="{FF2B5EF4-FFF2-40B4-BE49-F238E27FC236}">
                    <a16:creationId xmlns:a16="http://schemas.microsoft.com/office/drawing/2014/main" id="{0375CE18-5EC1-4881-8142-DC1BC91AD094}"/>
                  </a:ext>
                </a:extLst>
              </p:cNvPr>
              <p:cNvGrpSpPr/>
              <p:nvPr/>
            </p:nvGrpSpPr>
            <p:grpSpPr>
              <a:xfrm>
                <a:off x="5805714" y="4162849"/>
                <a:ext cx="580573" cy="386869"/>
                <a:chOff x="5805714" y="609691"/>
                <a:chExt cx="580573" cy="386869"/>
              </a:xfrm>
            </p:grpSpPr>
            <p:sp>
              <p:nvSpPr>
                <p:cNvPr id="115" name="Rectangle 114">
                  <a:extLst>
                    <a:ext uri="{FF2B5EF4-FFF2-40B4-BE49-F238E27FC236}">
                      <a16:creationId xmlns:a16="http://schemas.microsoft.com/office/drawing/2014/main" id="{10A76D25-919A-40D9-9554-EFE2D3956BE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Arc 115">
                  <a:extLst>
                    <a:ext uri="{FF2B5EF4-FFF2-40B4-BE49-F238E27FC236}">
                      <a16:creationId xmlns:a16="http://schemas.microsoft.com/office/drawing/2014/main" id="{F541D253-66CC-4C59-909C-302800ABEEFC}"/>
                    </a:ext>
                  </a:extLst>
                </p:cNvPr>
                <p:cNvSpPr/>
                <p:nvPr/>
              </p:nvSpPr>
              <p:spPr>
                <a:xfrm>
                  <a:off x="5805714" y="609691"/>
                  <a:ext cx="410553" cy="386869"/>
                </a:xfrm>
                <a:prstGeom prst="arc">
                  <a:avLst>
                    <a:gd name="adj1" fmla="val 11168103"/>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7" name="Group 116">
                <a:extLst>
                  <a:ext uri="{FF2B5EF4-FFF2-40B4-BE49-F238E27FC236}">
                    <a16:creationId xmlns:a16="http://schemas.microsoft.com/office/drawing/2014/main" id="{D86A99F9-8CBA-4BBB-88F7-14582E27C64C}"/>
                  </a:ext>
                </a:extLst>
              </p:cNvPr>
              <p:cNvGrpSpPr/>
              <p:nvPr/>
            </p:nvGrpSpPr>
            <p:grpSpPr>
              <a:xfrm>
                <a:off x="5805714" y="4473872"/>
                <a:ext cx="580573" cy="386869"/>
                <a:chOff x="5805714" y="609691"/>
                <a:chExt cx="580573" cy="386869"/>
              </a:xfrm>
            </p:grpSpPr>
            <p:sp>
              <p:nvSpPr>
                <p:cNvPr id="118" name="Rectangle 117">
                  <a:extLst>
                    <a:ext uri="{FF2B5EF4-FFF2-40B4-BE49-F238E27FC236}">
                      <a16:creationId xmlns:a16="http://schemas.microsoft.com/office/drawing/2014/main" id="{16259704-CA38-4525-8489-D1FECD12BDB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Arc 118">
                  <a:extLst>
                    <a:ext uri="{FF2B5EF4-FFF2-40B4-BE49-F238E27FC236}">
                      <a16:creationId xmlns:a16="http://schemas.microsoft.com/office/drawing/2014/main" id="{40F4FCA1-5992-49D0-8CE6-8488CF6BAF04}"/>
                    </a:ext>
                  </a:extLst>
                </p:cNvPr>
                <p:cNvSpPr/>
                <p:nvPr/>
              </p:nvSpPr>
              <p:spPr>
                <a:xfrm>
                  <a:off x="5805714" y="609691"/>
                  <a:ext cx="410553" cy="386869"/>
                </a:xfrm>
                <a:prstGeom prst="arc">
                  <a:avLst>
                    <a:gd name="adj1" fmla="val 11188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F5C59377-7214-4209-BA16-86D5D1DAE2B0}"/>
                  </a:ext>
                </a:extLst>
              </p:cNvPr>
              <p:cNvGrpSpPr/>
              <p:nvPr/>
            </p:nvGrpSpPr>
            <p:grpSpPr>
              <a:xfrm>
                <a:off x="5805714" y="4784895"/>
                <a:ext cx="580573" cy="386869"/>
                <a:chOff x="5805714" y="609691"/>
                <a:chExt cx="580573" cy="386869"/>
              </a:xfrm>
            </p:grpSpPr>
            <p:sp>
              <p:nvSpPr>
                <p:cNvPr id="121" name="Rectangle 120">
                  <a:extLst>
                    <a:ext uri="{FF2B5EF4-FFF2-40B4-BE49-F238E27FC236}">
                      <a16:creationId xmlns:a16="http://schemas.microsoft.com/office/drawing/2014/main" id="{959A5D35-C7AE-458F-BBB5-71CD3A3F97F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Arc 121">
                  <a:extLst>
                    <a:ext uri="{FF2B5EF4-FFF2-40B4-BE49-F238E27FC236}">
                      <a16:creationId xmlns:a16="http://schemas.microsoft.com/office/drawing/2014/main" id="{F490A229-65A6-4DFF-870F-4B92A114A66A}"/>
                    </a:ext>
                  </a:extLst>
                </p:cNvPr>
                <p:cNvSpPr/>
                <p:nvPr/>
              </p:nvSpPr>
              <p:spPr>
                <a:xfrm>
                  <a:off x="5805714" y="609691"/>
                  <a:ext cx="410553" cy="386869"/>
                </a:xfrm>
                <a:prstGeom prst="arc">
                  <a:avLst>
                    <a:gd name="adj1" fmla="val 1114643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3" name="Group 122">
                <a:extLst>
                  <a:ext uri="{FF2B5EF4-FFF2-40B4-BE49-F238E27FC236}">
                    <a16:creationId xmlns:a16="http://schemas.microsoft.com/office/drawing/2014/main" id="{9EC6FFFF-2006-4366-8566-0113AD9F036A}"/>
                  </a:ext>
                </a:extLst>
              </p:cNvPr>
              <p:cNvGrpSpPr/>
              <p:nvPr/>
            </p:nvGrpSpPr>
            <p:grpSpPr>
              <a:xfrm>
                <a:off x="5805714" y="5095918"/>
                <a:ext cx="580573" cy="386869"/>
                <a:chOff x="5805714" y="609691"/>
                <a:chExt cx="580573" cy="386869"/>
              </a:xfrm>
            </p:grpSpPr>
            <p:sp>
              <p:nvSpPr>
                <p:cNvPr id="124" name="Rectangle 123">
                  <a:extLst>
                    <a:ext uri="{FF2B5EF4-FFF2-40B4-BE49-F238E27FC236}">
                      <a16:creationId xmlns:a16="http://schemas.microsoft.com/office/drawing/2014/main" id="{595E399E-0521-4D5B-914F-29C3ADDF2B72}"/>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Arc 124">
                  <a:extLst>
                    <a:ext uri="{FF2B5EF4-FFF2-40B4-BE49-F238E27FC236}">
                      <a16:creationId xmlns:a16="http://schemas.microsoft.com/office/drawing/2014/main" id="{14739334-2472-4756-B880-7780C40DA407}"/>
                    </a:ext>
                  </a:extLst>
                </p:cNvPr>
                <p:cNvSpPr/>
                <p:nvPr/>
              </p:nvSpPr>
              <p:spPr>
                <a:xfrm>
                  <a:off x="5805714" y="609691"/>
                  <a:ext cx="410553" cy="386869"/>
                </a:xfrm>
                <a:prstGeom prst="arc">
                  <a:avLst>
                    <a:gd name="adj1" fmla="val 111225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6D7FEFCF-F5E2-48A4-8DA2-466E3FA530E8}"/>
                  </a:ext>
                </a:extLst>
              </p:cNvPr>
              <p:cNvGrpSpPr/>
              <p:nvPr/>
            </p:nvGrpSpPr>
            <p:grpSpPr>
              <a:xfrm>
                <a:off x="5805714" y="5406941"/>
                <a:ext cx="580573" cy="386869"/>
                <a:chOff x="5805714" y="609691"/>
                <a:chExt cx="580573" cy="386869"/>
              </a:xfrm>
            </p:grpSpPr>
            <p:sp>
              <p:nvSpPr>
                <p:cNvPr id="127" name="Rectangle 126">
                  <a:extLst>
                    <a:ext uri="{FF2B5EF4-FFF2-40B4-BE49-F238E27FC236}">
                      <a16:creationId xmlns:a16="http://schemas.microsoft.com/office/drawing/2014/main" id="{5B8C7798-2FB8-447C-BA5C-ECB75C74E5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Arc 127">
                  <a:extLst>
                    <a:ext uri="{FF2B5EF4-FFF2-40B4-BE49-F238E27FC236}">
                      <a16:creationId xmlns:a16="http://schemas.microsoft.com/office/drawing/2014/main" id="{DDFE7CA2-AC7D-4CF0-A779-1F7EC6161969}"/>
                    </a:ext>
                  </a:extLst>
                </p:cNvPr>
                <p:cNvSpPr/>
                <p:nvPr/>
              </p:nvSpPr>
              <p:spPr>
                <a:xfrm>
                  <a:off x="5805714" y="609691"/>
                  <a:ext cx="410553" cy="386869"/>
                </a:xfrm>
                <a:prstGeom prst="arc">
                  <a:avLst>
                    <a:gd name="adj1" fmla="val 108791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9" name="Group 128">
                <a:extLst>
                  <a:ext uri="{FF2B5EF4-FFF2-40B4-BE49-F238E27FC236}">
                    <a16:creationId xmlns:a16="http://schemas.microsoft.com/office/drawing/2014/main" id="{EF6B5FAD-EB1F-43DC-8B99-11CAD21D64C9}"/>
                  </a:ext>
                </a:extLst>
              </p:cNvPr>
              <p:cNvGrpSpPr/>
              <p:nvPr/>
            </p:nvGrpSpPr>
            <p:grpSpPr>
              <a:xfrm>
                <a:off x="5805714" y="5717964"/>
                <a:ext cx="611054" cy="386869"/>
                <a:chOff x="5805714" y="609691"/>
                <a:chExt cx="611054" cy="386869"/>
              </a:xfrm>
            </p:grpSpPr>
            <p:sp>
              <p:nvSpPr>
                <p:cNvPr id="130" name="Rectangle 129">
                  <a:extLst>
                    <a:ext uri="{FF2B5EF4-FFF2-40B4-BE49-F238E27FC236}">
                      <a16:creationId xmlns:a16="http://schemas.microsoft.com/office/drawing/2014/main" id="{B817890A-729D-4FBB-8EF7-DAFD6F73427B}"/>
                    </a:ext>
                  </a:extLst>
                </p:cNvPr>
                <p:cNvSpPr/>
                <p:nvPr/>
              </p:nvSpPr>
              <p:spPr>
                <a:xfrm>
                  <a:off x="6156962" y="666847"/>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Arc 130">
                  <a:extLst>
                    <a:ext uri="{FF2B5EF4-FFF2-40B4-BE49-F238E27FC236}">
                      <a16:creationId xmlns:a16="http://schemas.microsoft.com/office/drawing/2014/main" id="{EAD6132E-2435-4771-A3CC-CCE94E7A9600}"/>
                    </a:ext>
                  </a:extLst>
                </p:cNvPr>
                <p:cNvSpPr/>
                <p:nvPr/>
              </p:nvSpPr>
              <p:spPr>
                <a:xfrm>
                  <a:off x="5805714" y="609691"/>
                  <a:ext cx="410553" cy="386869"/>
                </a:xfrm>
                <a:prstGeom prst="arc">
                  <a:avLst>
                    <a:gd name="adj1" fmla="val 109924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2" name="Group 131">
                <a:extLst>
                  <a:ext uri="{FF2B5EF4-FFF2-40B4-BE49-F238E27FC236}">
                    <a16:creationId xmlns:a16="http://schemas.microsoft.com/office/drawing/2014/main" id="{2B7006E1-B188-46BA-BAA5-15A960905F4C}"/>
                  </a:ext>
                </a:extLst>
              </p:cNvPr>
              <p:cNvGrpSpPr/>
              <p:nvPr/>
            </p:nvGrpSpPr>
            <p:grpSpPr>
              <a:xfrm>
                <a:off x="5805714" y="6028987"/>
                <a:ext cx="580573" cy="386869"/>
                <a:chOff x="5805714" y="609691"/>
                <a:chExt cx="580573" cy="386869"/>
              </a:xfrm>
            </p:grpSpPr>
            <p:sp>
              <p:nvSpPr>
                <p:cNvPr id="133" name="Rectangle 132">
                  <a:extLst>
                    <a:ext uri="{FF2B5EF4-FFF2-40B4-BE49-F238E27FC236}">
                      <a16:creationId xmlns:a16="http://schemas.microsoft.com/office/drawing/2014/main" id="{D01250CF-AFA1-4A19-B3C7-7F163609380B}"/>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Arc 133">
                  <a:extLst>
                    <a:ext uri="{FF2B5EF4-FFF2-40B4-BE49-F238E27FC236}">
                      <a16:creationId xmlns:a16="http://schemas.microsoft.com/office/drawing/2014/main" id="{1014BA5C-C370-44EB-84DA-2D69E36CE6C3}"/>
                    </a:ext>
                  </a:extLst>
                </p:cNvPr>
                <p:cNvSpPr/>
                <p:nvPr/>
              </p:nvSpPr>
              <p:spPr>
                <a:xfrm>
                  <a:off x="5805714" y="609691"/>
                  <a:ext cx="410553" cy="386869"/>
                </a:xfrm>
                <a:prstGeom prst="arc">
                  <a:avLst>
                    <a:gd name="adj1" fmla="val 1119721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5" name="Group 134">
                <a:extLst>
                  <a:ext uri="{FF2B5EF4-FFF2-40B4-BE49-F238E27FC236}">
                    <a16:creationId xmlns:a16="http://schemas.microsoft.com/office/drawing/2014/main" id="{AD8CB7E5-EBC4-4791-B93B-D0B41B862B83}"/>
                  </a:ext>
                </a:extLst>
              </p:cNvPr>
              <p:cNvGrpSpPr/>
              <p:nvPr/>
            </p:nvGrpSpPr>
            <p:grpSpPr>
              <a:xfrm>
                <a:off x="5805714" y="6340004"/>
                <a:ext cx="580573" cy="386869"/>
                <a:chOff x="5805714" y="609691"/>
                <a:chExt cx="580573" cy="386869"/>
              </a:xfrm>
            </p:grpSpPr>
            <p:sp>
              <p:nvSpPr>
                <p:cNvPr id="136" name="Rectangle 135">
                  <a:extLst>
                    <a:ext uri="{FF2B5EF4-FFF2-40B4-BE49-F238E27FC236}">
                      <a16:creationId xmlns:a16="http://schemas.microsoft.com/office/drawing/2014/main" id="{CF456FF3-391C-4C8E-A128-A413BDBBB225}"/>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Arc 136">
                  <a:extLst>
                    <a:ext uri="{FF2B5EF4-FFF2-40B4-BE49-F238E27FC236}">
                      <a16:creationId xmlns:a16="http://schemas.microsoft.com/office/drawing/2014/main" id="{8838FE2A-04D7-44E3-97C3-54338832CB9A}"/>
                    </a:ext>
                  </a:extLst>
                </p:cNvPr>
                <p:cNvSpPr/>
                <p:nvPr/>
              </p:nvSpPr>
              <p:spPr>
                <a:xfrm>
                  <a:off x="5805714" y="609691"/>
                  <a:ext cx="410553" cy="386869"/>
                </a:xfrm>
                <a:prstGeom prst="arc">
                  <a:avLst>
                    <a:gd name="adj1" fmla="val 1112980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cxnSp>
          <p:nvCxnSpPr>
            <p:cNvPr id="163" name="Straight Connector 162">
              <a:extLst>
                <a:ext uri="{FF2B5EF4-FFF2-40B4-BE49-F238E27FC236}">
                  <a16:creationId xmlns:a16="http://schemas.microsoft.com/office/drawing/2014/main" id="{6A4BE4DF-D2F4-4379-A9D6-80E52AFF4147}"/>
                </a:ext>
              </a:extLst>
            </p:cNvPr>
            <p:cNvCxnSpPr>
              <a:cxnSpLocks/>
            </p:cNvCxnSpPr>
            <p:nvPr/>
          </p:nvCxnSpPr>
          <p:spPr>
            <a:xfrm>
              <a:off x="686853" y="1364266"/>
              <a:ext cx="5727695"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6A4BE4DF-D2F4-4379-A9D6-80E52AFF4147}"/>
                </a:ext>
              </a:extLst>
            </p:cNvPr>
            <p:cNvCxnSpPr>
              <a:cxnSpLocks/>
            </p:cNvCxnSpPr>
            <p:nvPr/>
          </p:nvCxnSpPr>
          <p:spPr>
            <a:xfrm>
              <a:off x="686853" y="1697729"/>
              <a:ext cx="572574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6A4BE4DF-D2F4-4379-A9D6-80E52AFF4147}"/>
                </a:ext>
              </a:extLst>
            </p:cNvPr>
            <p:cNvCxnSpPr>
              <a:cxnSpLocks/>
            </p:cNvCxnSpPr>
            <p:nvPr/>
          </p:nvCxnSpPr>
          <p:spPr>
            <a:xfrm>
              <a:off x="686853" y="2364655"/>
              <a:ext cx="572176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6A4BE4DF-D2F4-4379-A9D6-80E52AFF4147}"/>
                </a:ext>
              </a:extLst>
            </p:cNvPr>
            <p:cNvCxnSpPr>
              <a:cxnSpLocks/>
            </p:cNvCxnSpPr>
            <p:nvPr/>
          </p:nvCxnSpPr>
          <p:spPr>
            <a:xfrm>
              <a:off x="711925" y="3031581"/>
              <a:ext cx="569421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6A4BE4DF-D2F4-4379-A9D6-80E52AFF4147}"/>
                </a:ext>
              </a:extLst>
            </p:cNvPr>
            <p:cNvCxnSpPr>
              <a:cxnSpLocks/>
            </p:cNvCxnSpPr>
            <p:nvPr/>
          </p:nvCxnSpPr>
          <p:spPr>
            <a:xfrm>
              <a:off x="686853" y="3365044"/>
              <a:ext cx="572427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6A4BE4DF-D2F4-4379-A9D6-80E52AFF4147}"/>
                </a:ext>
              </a:extLst>
            </p:cNvPr>
            <p:cNvCxnSpPr>
              <a:cxnSpLocks/>
            </p:cNvCxnSpPr>
            <p:nvPr/>
          </p:nvCxnSpPr>
          <p:spPr>
            <a:xfrm>
              <a:off x="686853" y="2698118"/>
              <a:ext cx="5716098"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6A4BE4DF-D2F4-4379-A9D6-80E52AFF4147}"/>
                </a:ext>
              </a:extLst>
            </p:cNvPr>
            <p:cNvCxnSpPr>
              <a:cxnSpLocks/>
            </p:cNvCxnSpPr>
            <p:nvPr/>
          </p:nvCxnSpPr>
          <p:spPr>
            <a:xfrm>
              <a:off x="686853" y="2031192"/>
              <a:ext cx="5729278"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6A4BE4DF-D2F4-4379-A9D6-80E52AFF4147}"/>
                </a:ext>
              </a:extLst>
            </p:cNvPr>
            <p:cNvCxnSpPr>
              <a:cxnSpLocks/>
            </p:cNvCxnSpPr>
            <p:nvPr/>
          </p:nvCxnSpPr>
          <p:spPr>
            <a:xfrm>
              <a:off x="704830" y="3698507"/>
              <a:ext cx="5705586"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6A4BE4DF-D2F4-4379-A9D6-80E52AFF4147}"/>
                </a:ext>
              </a:extLst>
            </p:cNvPr>
            <p:cNvCxnSpPr>
              <a:cxnSpLocks/>
            </p:cNvCxnSpPr>
            <p:nvPr/>
          </p:nvCxnSpPr>
          <p:spPr>
            <a:xfrm>
              <a:off x="690391" y="4031970"/>
              <a:ext cx="5727695"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a:extLst>
                <a:ext uri="{FF2B5EF4-FFF2-40B4-BE49-F238E27FC236}">
                  <a16:creationId xmlns:a16="http://schemas.microsoft.com/office/drawing/2014/main" id="{6A4BE4DF-D2F4-4379-A9D6-80E52AFF4147}"/>
                </a:ext>
              </a:extLst>
            </p:cNvPr>
            <p:cNvCxnSpPr>
              <a:cxnSpLocks/>
            </p:cNvCxnSpPr>
            <p:nvPr/>
          </p:nvCxnSpPr>
          <p:spPr>
            <a:xfrm>
              <a:off x="690391" y="4365433"/>
              <a:ext cx="572574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a:extLst>
                <a:ext uri="{FF2B5EF4-FFF2-40B4-BE49-F238E27FC236}">
                  <a16:creationId xmlns:a16="http://schemas.microsoft.com/office/drawing/2014/main" id="{6A4BE4DF-D2F4-4379-A9D6-80E52AFF4147}"/>
                </a:ext>
              </a:extLst>
            </p:cNvPr>
            <p:cNvCxnSpPr>
              <a:cxnSpLocks/>
            </p:cNvCxnSpPr>
            <p:nvPr/>
          </p:nvCxnSpPr>
          <p:spPr>
            <a:xfrm>
              <a:off x="690391" y="5032359"/>
              <a:ext cx="572176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6A4BE4DF-D2F4-4379-A9D6-80E52AFF4147}"/>
                </a:ext>
              </a:extLst>
            </p:cNvPr>
            <p:cNvCxnSpPr>
              <a:cxnSpLocks/>
            </p:cNvCxnSpPr>
            <p:nvPr/>
          </p:nvCxnSpPr>
          <p:spPr>
            <a:xfrm>
              <a:off x="715463" y="5699285"/>
              <a:ext cx="569421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6A4BE4DF-D2F4-4379-A9D6-80E52AFF4147}"/>
                </a:ext>
              </a:extLst>
            </p:cNvPr>
            <p:cNvCxnSpPr>
              <a:cxnSpLocks/>
            </p:cNvCxnSpPr>
            <p:nvPr/>
          </p:nvCxnSpPr>
          <p:spPr>
            <a:xfrm>
              <a:off x="690391" y="6032748"/>
              <a:ext cx="5351446"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a16="http://schemas.microsoft.com/office/drawing/2014/main" id="{6A4BE4DF-D2F4-4379-A9D6-80E52AFF4147}"/>
                </a:ext>
              </a:extLst>
            </p:cNvPr>
            <p:cNvCxnSpPr>
              <a:cxnSpLocks/>
            </p:cNvCxnSpPr>
            <p:nvPr/>
          </p:nvCxnSpPr>
          <p:spPr>
            <a:xfrm>
              <a:off x="690391" y="5365822"/>
              <a:ext cx="5716098"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6A4BE4DF-D2F4-4379-A9D6-80E52AFF4147}"/>
                </a:ext>
              </a:extLst>
            </p:cNvPr>
            <p:cNvCxnSpPr>
              <a:cxnSpLocks/>
            </p:cNvCxnSpPr>
            <p:nvPr/>
          </p:nvCxnSpPr>
          <p:spPr>
            <a:xfrm>
              <a:off x="690391" y="4698896"/>
              <a:ext cx="5729278"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6A4BE4DF-D2F4-4379-A9D6-80E52AFF4147}"/>
                </a:ext>
              </a:extLst>
            </p:cNvPr>
            <p:cNvCxnSpPr>
              <a:cxnSpLocks/>
            </p:cNvCxnSpPr>
            <p:nvPr/>
          </p:nvCxnSpPr>
          <p:spPr>
            <a:xfrm>
              <a:off x="678681" y="6366211"/>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6A4BE4DF-D2F4-4379-A9D6-80E52AFF4147}"/>
                </a:ext>
              </a:extLst>
            </p:cNvPr>
            <p:cNvCxnSpPr>
              <a:cxnSpLocks/>
            </p:cNvCxnSpPr>
            <p:nvPr/>
          </p:nvCxnSpPr>
          <p:spPr>
            <a:xfrm>
              <a:off x="676019" y="6699674"/>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6A4BE4DF-D2F4-4379-A9D6-80E52AFF4147}"/>
                </a:ext>
              </a:extLst>
            </p:cNvPr>
            <p:cNvCxnSpPr>
              <a:cxnSpLocks/>
            </p:cNvCxnSpPr>
            <p:nvPr/>
          </p:nvCxnSpPr>
          <p:spPr>
            <a:xfrm>
              <a:off x="678681" y="7033137"/>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6A4BE4DF-D2F4-4379-A9D6-80E52AFF4147}"/>
                </a:ext>
              </a:extLst>
            </p:cNvPr>
            <p:cNvCxnSpPr>
              <a:cxnSpLocks/>
            </p:cNvCxnSpPr>
            <p:nvPr/>
          </p:nvCxnSpPr>
          <p:spPr>
            <a:xfrm>
              <a:off x="676019" y="7366600"/>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6A4BE4DF-D2F4-4379-A9D6-80E52AFF4147}"/>
                </a:ext>
              </a:extLst>
            </p:cNvPr>
            <p:cNvCxnSpPr>
              <a:cxnSpLocks/>
            </p:cNvCxnSpPr>
            <p:nvPr/>
          </p:nvCxnSpPr>
          <p:spPr>
            <a:xfrm>
              <a:off x="689515" y="7700063"/>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6A4BE4DF-D2F4-4379-A9D6-80E52AFF4147}"/>
                </a:ext>
              </a:extLst>
            </p:cNvPr>
            <p:cNvCxnSpPr>
              <a:cxnSpLocks/>
            </p:cNvCxnSpPr>
            <p:nvPr/>
          </p:nvCxnSpPr>
          <p:spPr>
            <a:xfrm>
              <a:off x="686853" y="8033526"/>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6A4BE4DF-D2F4-4379-A9D6-80E52AFF4147}"/>
                </a:ext>
              </a:extLst>
            </p:cNvPr>
            <p:cNvCxnSpPr>
              <a:cxnSpLocks/>
            </p:cNvCxnSpPr>
            <p:nvPr/>
          </p:nvCxnSpPr>
          <p:spPr>
            <a:xfrm>
              <a:off x="689515" y="8366989"/>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6A4BE4DF-D2F4-4379-A9D6-80E52AFF4147}"/>
                </a:ext>
              </a:extLst>
            </p:cNvPr>
            <p:cNvCxnSpPr>
              <a:cxnSpLocks/>
            </p:cNvCxnSpPr>
            <p:nvPr/>
          </p:nvCxnSpPr>
          <p:spPr>
            <a:xfrm>
              <a:off x="686853" y="8700452"/>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6A4BE4DF-D2F4-4379-A9D6-80E52AFF4147}"/>
                </a:ext>
              </a:extLst>
            </p:cNvPr>
            <p:cNvCxnSpPr>
              <a:cxnSpLocks/>
            </p:cNvCxnSpPr>
            <p:nvPr/>
          </p:nvCxnSpPr>
          <p:spPr>
            <a:xfrm>
              <a:off x="682165" y="9033915"/>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6A4BE4DF-D2F4-4379-A9D6-80E52AFF4147}"/>
                </a:ext>
              </a:extLst>
            </p:cNvPr>
            <p:cNvCxnSpPr>
              <a:cxnSpLocks/>
            </p:cNvCxnSpPr>
            <p:nvPr/>
          </p:nvCxnSpPr>
          <p:spPr>
            <a:xfrm>
              <a:off x="679503" y="9367371"/>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grpSp>
      <p:pic>
        <p:nvPicPr>
          <p:cNvPr id="332" name="Picture 3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5952041" y="6584167"/>
            <a:ext cx="935257" cy="384124"/>
          </a:xfrm>
          <a:prstGeom prst="rect">
            <a:avLst/>
          </a:prstGeom>
        </p:spPr>
      </p:pic>
      <p:sp>
        <p:nvSpPr>
          <p:cNvPr id="149" name="TextBox 148"/>
          <p:cNvSpPr txBox="1"/>
          <p:nvPr/>
        </p:nvSpPr>
        <p:spPr>
          <a:xfrm>
            <a:off x="2014099" y="3237651"/>
            <a:ext cx="2676161" cy="307777"/>
          </a:xfrm>
          <a:prstGeom prst="rect">
            <a:avLst/>
          </a:prstGeom>
          <a:noFill/>
        </p:spPr>
        <p:txBody>
          <a:bodyPr wrap="square" rtlCol="0">
            <a:spAutoFit/>
          </a:bodyPr>
          <a:lstStyle/>
          <a:p>
            <a:pPr algn="ctr"/>
            <a:r>
              <a:rPr lang="en-IN" sz="1400" dirty="0">
                <a:latin typeface="Century Schoolbook" pitchFamily="18" charset="0"/>
              </a:rPr>
              <a:t>Change in climate</a:t>
            </a:r>
          </a:p>
        </p:txBody>
      </p:sp>
      <p:pic>
        <p:nvPicPr>
          <p:cNvPr id="151" name="Picture 150" descr="C:\Users\DELL\Desktop\shutterstock_globalwarming.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57325" y="875419"/>
            <a:ext cx="3943350" cy="2237740"/>
          </a:xfrm>
          <a:prstGeom prst="rect">
            <a:avLst/>
          </a:prstGeom>
          <a:noFill/>
          <a:ln>
            <a:noFill/>
          </a:ln>
        </p:spPr>
      </p:pic>
      <p:pic>
        <p:nvPicPr>
          <p:cNvPr id="152" name="Picture 151" descr="C:\Users\DELL\Desktop\climate-change.jpg"/>
          <p:cNvPicPr/>
          <p:nvPr/>
        </p:nvPicPr>
        <p:blipFill>
          <a:blip r:embed="rId5">
            <a:extLst>
              <a:ext uri="{28A0092B-C50C-407E-A947-70E740481C1C}">
                <a14:useLocalDpi xmlns:a14="http://schemas.microsoft.com/office/drawing/2010/main" val="0"/>
              </a:ext>
            </a:extLst>
          </a:blip>
          <a:srcRect/>
          <a:stretch>
            <a:fillRect/>
          </a:stretch>
        </p:blipFill>
        <p:spPr bwMode="auto">
          <a:xfrm>
            <a:off x="1461285" y="4031970"/>
            <a:ext cx="3939390" cy="2173279"/>
          </a:xfrm>
          <a:prstGeom prst="rect">
            <a:avLst/>
          </a:prstGeom>
          <a:noFill/>
          <a:ln>
            <a:noFill/>
          </a:ln>
        </p:spPr>
      </p:pic>
      <p:sp>
        <p:nvSpPr>
          <p:cNvPr id="153" name="TextBox 152"/>
          <p:cNvSpPr txBox="1"/>
          <p:nvPr/>
        </p:nvSpPr>
        <p:spPr>
          <a:xfrm>
            <a:off x="715463" y="6447299"/>
            <a:ext cx="5386162" cy="307777"/>
          </a:xfrm>
          <a:prstGeom prst="rect">
            <a:avLst/>
          </a:prstGeom>
          <a:noFill/>
        </p:spPr>
        <p:txBody>
          <a:bodyPr wrap="square" rtlCol="0">
            <a:spAutoFit/>
          </a:bodyPr>
          <a:lstStyle/>
          <a:p>
            <a:pPr algn="ctr"/>
            <a:r>
              <a:rPr lang="en-IN" sz="1400" dirty="0">
                <a:latin typeface="Century Schoolbook" pitchFamily="18" charset="0"/>
              </a:rPr>
              <a:t>Ice is melting at the Arctic circles due to global warming</a:t>
            </a:r>
          </a:p>
        </p:txBody>
      </p:sp>
      <p:sp>
        <p:nvSpPr>
          <p:cNvPr id="154" name="TextBox 153"/>
          <p:cNvSpPr txBox="1"/>
          <p:nvPr/>
        </p:nvSpPr>
        <p:spPr>
          <a:xfrm>
            <a:off x="715463" y="7056775"/>
            <a:ext cx="5386162" cy="1708160"/>
          </a:xfrm>
          <a:prstGeom prst="rect">
            <a:avLst/>
          </a:prstGeom>
          <a:noFill/>
        </p:spPr>
        <p:txBody>
          <a:bodyPr wrap="square" rtlCol="0">
            <a:spAutoFit/>
          </a:bodyPr>
          <a:lstStyle/>
          <a:p>
            <a:pPr marL="285750" lvl="0" indent="-285750">
              <a:lnSpc>
                <a:spcPct val="250000"/>
              </a:lnSpc>
              <a:buFont typeface="Arial" pitchFamily="34" charset="0"/>
              <a:buChar char="•"/>
            </a:pPr>
            <a:r>
              <a:rPr lang="en-IN" sz="1400" dirty="0">
                <a:latin typeface="Century Schoolbook" pitchFamily="18" charset="0"/>
              </a:rPr>
              <a:t>Global warming</a:t>
            </a:r>
            <a:endParaRPr lang="en-IN" sz="1400" b="1" dirty="0">
              <a:latin typeface="Century Schoolbook" pitchFamily="18" charset="0"/>
            </a:endParaRPr>
          </a:p>
          <a:p>
            <a:pPr marL="285750" lvl="0" indent="-285750">
              <a:lnSpc>
                <a:spcPct val="250000"/>
              </a:lnSpc>
              <a:buFont typeface="Arial" pitchFamily="34" charset="0"/>
              <a:buChar char="•"/>
            </a:pPr>
            <a:r>
              <a:rPr lang="en-IN" sz="1400" dirty="0">
                <a:latin typeface="Century Schoolbook" pitchFamily="18" charset="0"/>
              </a:rPr>
              <a:t>Changing climatic conditions</a:t>
            </a:r>
            <a:endParaRPr lang="en-IN" sz="1400" b="1" dirty="0">
              <a:latin typeface="Century Schoolbook" pitchFamily="18" charset="0"/>
            </a:endParaRPr>
          </a:p>
          <a:p>
            <a:pPr marL="285750" lvl="0" indent="-285750">
              <a:lnSpc>
                <a:spcPct val="250000"/>
              </a:lnSpc>
              <a:buFont typeface="Arial" pitchFamily="34" charset="0"/>
              <a:buChar char="•"/>
            </a:pPr>
            <a:r>
              <a:rPr lang="en-IN" sz="1400" dirty="0">
                <a:latin typeface="Century Schoolbook" pitchFamily="18" charset="0"/>
              </a:rPr>
              <a:t>Impending water crisis</a:t>
            </a:r>
            <a:endParaRPr lang="en-IN" sz="1400" b="1" dirty="0">
              <a:latin typeface="Century Schoolbook" pitchFamily="18" charset="0"/>
            </a:endParaRPr>
          </a:p>
        </p:txBody>
      </p:sp>
    </p:spTree>
    <p:extLst>
      <p:ext uri="{BB962C8B-B14F-4D97-AF65-F5344CB8AC3E}">
        <p14:creationId xmlns:p14="http://schemas.microsoft.com/office/powerpoint/2010/main" val="2432785981"/>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 name="Group 326"/>
          <p:cNvGrpSpPr/>
          <p:nvPr/>
        </p:nvGrpSpPr>
        <p:grpSpPr>
          <a:xfrm>
            <a:off x="43878" y="0"/>
            <a:ext cx="6814122" cy="9963584"/>
            <a:chOff x="43878" y="0"/>
            <a:chExt cx="6814122" cy="9963584"/>
          </a:xfrm>
        </p:grpSpPr>
        <p:sp>
          <p:nvSpPr>
            <p:cNvPr id="66" name="Rectangle 65">
              <a:extLst>
                <a:ext uri="{FF2B5EF4-FFF2-40B4-BE49-F238E27FC236}">
                  <a16:creationId xmlns:a16="http://schemas.microsoft.com/office/drawing/2014/main" id="{C03955BB-E41C-4E77-BB48-325360470229}"/>
                </a:ext>
              </a:extLst>
            </p:cNvPr>
            <p:cNvSpPr/>
            <p:nvPr/>
          </p:nvSpPr>
          <p:spPr>
            <a:xfrm>
              <a:off x="57526" y="0"/>
              <a:ext cx="6800474" cy="9923116"/>
            </a:xfrm>
            <a:prstGeom prst="rect">
              <a:avLst/>
            </a:prstGeom>
            <a:blipFill>
              <a:blip r:embed="rId2"/>
              <a:stretch>
                <a:fillRect/>
              </a:stretch>
            </a:blipFill>
            <a:ln>
              <a:noFill/>
            </a:ln>
            <a:effectLst>
              <a:outerShdw blurRad="50800" dist="889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9A7C9A0-1A85-4F30-A93E-652DADAEA768}"/>
                </a:ext>
              </a:extLst>
            </p:cNvPr>
            <p:cNvSpPr/>
            <p:nvPr/>
          </p:nvSpPr>
          <p:spPr>
            <a:xfrm>
              <a:off x="6028341" y="5878098"/>
              <a:ext cx="576359" cy="3838952"/>
            </a:xfrm>
            <a:prstGeom prst="rect">
              <a:avLst/>
            </a:prstGeom>
            <a:solidFill>
              <a:srgbClr val="FFC000"/>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9" name="Freeform: Shape 158">
              <a:extLst>
                <a:ext uri="{FF2B5EF4-FFF2-40B4-BE49-F238E27FC236}">
                  <a16:creationId xmlns:a16="http://schemas.microsoft.com/office/drawing/2014/main" id="{844EE657-B388-4FBA-B129-7B78DAC63F27}"/>
                </a:ext>
              </a:extLst>
            </p:cNvPr>
            <p:cNvSpPr/>
            <p:nvPr/>
          </p:nvSpPr>
          <p:spPr>
            <a:xfrm>
              <a:off x="271772" y="172684"/>
              <a:ext cx="6297469" cy="9543912"/>
            </a:xfrm>
            <a:custGeom>
              <a:avLst/>
              <a:gdLst>
                <a:gd name="connsiteX0" fmla="*/ 0 w 5395162"/>
                <a:gd name="connsiteY0" fmla="*/ 0 h 6607323"/>
                <a:gd name="connsiteX1" fmla="*/ 5395162 w 5395162"/>
                <a:gd name="connsiteY1" fmla="*/ 0 h 6607323"/>
                <a:gd name="connsiteX2" fmla="*/ 5395162 w 5395162"/>
                <a:gd name="connsiteY2" fmla="*/ 3949902 h 6607323"/>
                <a:gd name="connsiteX3" fmla="*/ 5230980 w 5395162"/>
                <a:gd name="connsiteY3" fmla="*/ 3949902 h 6607323"/>
                <a:gd name="connsiteX4" fmla="*/ 5032614 w 5395162"/>
                <a:gd name="connsiteY4" fmla="*/ 4148268 h 6607323"/>
                <a:gd name="connsiteX5" fmla="*/ 5032614 w 5395162"/>
                <a:gd name="connsiteY5" fmla="*/ 6607209 h 6607323"/>
                <a:gd name="connsiteX6" fmla="*/ 5032625 w 5395162"/>
                <a:gd name="connsiteY6" fmla="*/ 6607323 h 6607323"/>
                <a:gd name="connsiteX7" fmla="*/ 0 w 5395162"/>
                <a:gd name="connsiteY7" fmla="*/ 6607323 h 660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5162" h="6607323">
                  <a:moveTo>
                    <a:pt x="0" y="0"/>
                  </a:moveTo>
                  <a:lnTo>
                    <a:pt x="5395162" y="0"/>
                  </a:lnTo>
                  <a:lnTo>
                    <a:pt x="5395162" y="3949902"/>
                  </a:lnTo>
                  <a:lnTo>
                    <a:pt x="5230980" y="3949902"/>
                  </a:lnTo>
                  <a:cubicBezTo>
                    <a:pt x="5121425" y="3949902"/>
                    <a:pt x="5032614" y="4038713"/>
                    <a:pt x="5032614" y="4148268"/>
                  </a:cubicBezTo>
                  <a:lnTo>
                    <a:pt x="5032614" y="6607209"/>
                  </a:lnTo>
                  <a:lnTo>
                    <a:pt x="5032625" y="6607323"/>
                  </a:lnTo>
                  <a:lnTo>
                    <a:pt x="0" y="6607323"/>
                  </a:lnTo>
                  <a:close/>
                </a:path>
              </a:pathLst>
            </a:custGeom>
            <a:solidFill>
              <a:srgbClr val="FDFDFD"/>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6A4BE4DF-D2F4-4379-A9D6-80E52AFF4147}"/>
                </a:ext>
              </a:extLst>
            </p:cNvPr>
            <p:cNvCxnSpPr>
              <a:cxnSpLocks/>
            </p:cNvCxnSpPr>
            <p:nvPr/>
          </p:nvCxnSpPr>
          <p:spPr>
            <a:xfrm>
              <a:off x="701292" y="1030803"/>
              <a:ext cx="5705586"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C4AF6244-7532-4141-B434-8E2F38097B0C}"/>
                </a:ext>
              </a:extLst>
            </p:cNvPr>
            <p:cNvSpPr txBox="1"/>
            <p:nvPr/>
          </p:nvSpPr>
          <p:spPr>
            <a:xfrm>
              <a:off x="6101625" y="8082188"/>
              <a:ext cx="461665" cy="1881396"/>
            </a:xfrm>
            <a:prstGeom prst="rect">
              <a:avLst/>
            </a:prstGeom>
            <a:noFill/>
          </p:spPr>
          <p:txBody>
            <a:bodyPr vert="vert270" wrap="square" rtlCol="0">
              <a:spAutoFit/>
            </a:bodyPr>
            <a:lstStyle/>
            <a:p>
              <a:pPr algn="ctr"/>
              <a:r>
                <a:rPr lang="en-US" b="1" dirty="0"/>
                <a:t>PAGE </a:t>
              </a:r>
              <a:r>
                <a:rPr lang="en-US" b="1" dirty="0" smtClean="0"/>
                <a:t> 13</a:t>
              </a:r>
              <a:endParaRPr lang="en-US" b="1" dirty="0"/>
            </a:p>
          </p:txBody>
        </p:sp>
        <p:grpSp>
          <p:nvGrpSpPr>
            <p:cNvPr id="3" name="Group 2">
              <a:extLst>
                <a:ext uri="{FF2B5EF4-FFF2-40B4-BE49-F238E27FC236}">
                  <a16:creationId xmlns:a16="http://schemas.microsoft.com/office/drawing/2014/main" id="{0F1A4B53-3DA8-4B08-87F6-99E2B5780CCB}"/>
                </a:ext>
              </a:extLst>
            </p:cNvPr>
            <p:cNvGrpSpPr/>
            <p:nvPr/>
          </p:nvGrpSpPr>
          <p:grpSpPr>
            <a:xfrm>
              <a:off x="43878" y="172684"/>
              <a:ext cx="668047" cy="9543911"/>
              <a:chOff x="5604611" y="119550"/>
              <a:chExt cx="812157" cy="6607323"/>
            </a:xfrm>
          </p:grpSpPr>
          <p:sp>
            <p:nvSpPr>
              <p:cNvPr id="67" name="Rectangle 66">
                <a:extLst>
                  <a:ext uri="{FF2B5EF4-FFF2-40B4-BE49-F238E27FC236}">
                    <a16:creationId xmlns:a16="http://schemas.microsoft.com/office/drawing/2014/main" id="{D119F2DB-0E38-4A31-831F-2BAF295D2A25}"/>
                  </a:ext>
                </a:extLst>
              </p:cNvPr>
              <p:cNvSpPr/>
              <p:nvPr/>
            </p:nvSpPr>
            <p:spPr>
              <a:xfrm>
                <a:off x="5635694" y="202535"/>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id="{AEE5042A-E067-4FB7-BCFF-00BB33BFEDEC}"/>
                  </a:ext>
                </a:extLst>
              </p:cNvPr>
              <p:cNvGrpSpPr/>
              <p:nvPr/>
            </p:nvGrpSpPr>
            <p:grpSpPr>
              <a:xfrm>
                <a:off x="5805714" y="119550"/>
                <a:ext cx="580573" cy="386869"/>
                <a:chOff x="5805714" y="609691"/>
                <a:chExt cx="580573" cy="386869"/>
              </a:xfrm>
            </p:grpSpPr>
            <p:sp>
              <p:nvSpPr>
                <p:cNvPr id="5" name="Rectangle 4">
                  <a:extLst>
                    <a:ext uri="{FF2B5EF4-FFF2-40B4-BE49-F238E27FC236}">
                      <a16:creationId xmlns:a16="http://schemas.microsoft.com/office/drawing/2014/main" id="{9ECC8D50-758B-45D1-9832-058DA749338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c 8">
                  <a:extLst>
                    <a:ext uri="{FF2B5EF4-FFF2-40B4-BE49-F238E27FC236}">
                      <a16:creationId xmlns:a16="http://schemas.microsoft.com/office/drawing/2014/main" id="{FC783E55-1922-4926-8D97-EC60526709F7}"/>
                    </a:ext>
                  </a:extLst>
                </p:cNvPr>
                <p:cNvSpPr/>
                <p:nvPr/>
              </p:nvSpPr>
              <p:spPr>
                <a:xfrm>
                  <a:off x="5805714" y="609691"/>
                  <a:ext cx="410553" cy="386869"/>
                </a:xfrm>
                <a:prstGeom prst="arc">
                  <a:avLst>
                    <a:gd name="adj1" fmla="val 10333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8" name="Rectangle 67">
                <a:extLst>
                  <a:ext uri="{FF2B5EF4-FFF2-40B4-BE49-F238E27FC236}">
                    <a16:creationId xmlns:a16="http://schemas.microsoft.com/office/drawing/2014/main" id="{FCB92E0C-F05E-4602-8A6C-A561815032EC}"/>
                  </a:ext>
                </a:extLst>
              </p:cNvPr>
              <p:cNvSpPr/>
              <p:nvPr/>
            </p:nvSpPr>
            <p:spPr>
              <a:xfrm>
                <a:off x="5632035" y="503041"/>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78" name="Group 77">
                <a:extLst>
                  <a:ext uri="{FF2B5EF4-FFF2-40B4-BE49-F238E27FC236}">
                    <a16:creationId xmlns:a16="http://schemas.microsoft.com/office/drawing/2014/main" id="{E48E30C9-A74F-4C52-AD04-FC9A5CBD8258}"/>
                  </a:ext>
                </a:extLst>
              </p:cNvPr>
              <p:cNvGrpSpPr/>
              <p:nvPr/>
            </p:nvGrpSpPr>
            <p:grpSpPr>
              <a:xfrm>
                <a:off x="5805714" y="430573"/>
                <a:ext cx="580573" cy="386869"/>
                <a:chOff x="5805714" y="609691"/>
                <a:chExt cx="580573" cy="386869"/>
              </a:xfrm>
            </p:grpSpPr>
            <p:sp>
              <p:nvSpPr>
                <p:cNvPr id="79" name="Rectangle 78">
                  <a:extLst>
                    <a:ext uri="{FF2B5EF4-FFF2-40B4-BE49-F238E27FC236}">
                      <a16:creationId xmlns:a16="http://schemas.microsoft.com/office/drawing/2014/main" id="{9D80A7DB-810E-4588-BE25-E9F7C34D3DB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Arc 79">
                  <a:extLst>
                    <a:ext uri="{FF2B5EF4-FFF2-40B4-BE49-F238E27FC236}">
                      <a16:creationId xmlns:a16="http://schemas.microsoft.com/office/drawing/2014/main" id="{0CEE252C-3F6B-425D-A974-8C322FD62AA8}"/>
                    </a:ext>
                  </a:extLst>
                </p:cNvPr>
                <p:cNvSpPr/>
                <p:nvPr/>
              </p:nvSpPr>
              <p:spPr>
                <a:xfrm>
                  <a:off x="5805714" y="609691"/>
                  <a:ext cx="410553" cy="386869"/>
                </a:xfrm>
                <a:prstGeom prst="arc">
                  <a:avLst>
                    <a:gd name="adj1" fmla="val 10604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9" name="Rectangle 68">
                <a:extLst>
                  <a:ext uri="{FF2B5EF4-FFF2-40B4-BE49-F238E27FC236}">
                    <a16:creationId xmlns:a16="http://schemas.microsoft.com/office/drawing/2014/main" id="{A4620A41-830E-412F-B7F4-82B17531460F}"/>
                  </a:ext>
                </a:extLst>
              </p:cNvPr>
              <p:cNvSpPr/>
              <p:nvPr/>
            </p:nvSpPr>
            <p:spPr>
              <a:xfrm>
                <a:off x="5635694" y="817487"/>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Rectangle 69">
                <a:extLst>
                  <a:ext uri="{FF2B5EF4-FFF2-40B4-BE49-F238E27FC236}">
                    <a16:creationId xmlns:a16="http://schemas.microsoft.com/office/drawing/2014/main" id="{B8C591D4-C50C-4B67-805A-961945693BE6}"/>
                  </a:ext>
                </a:extLst>
              </p:cNvPr>
              <p:cNvSpPr/>
              <p:nvPr/>
            </p:nvSpPr>
            <p:spPr>
              <a:xfrm>
                <a:off x="5636493" y="1123923"/>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Rectangle 70">
                <a:extLst>
                  <a:ext uri="{FF2B5EF4-FFF2-40B4-BE49-F238E27FC236}">
                    <a16:creationId xmlns:a16="http://schemas.microsoft.com/office/drawing/2014/main" id="{461F08B5-15BF-4C63-B54C-7D2001EDCAD3}"/>
                  </a:ext>
                </a:extLst>
              </p:cNvPr>
              <p:cNvSpPr/>
              <p:nvPr/>
            </p:nvSpPr>
            <p:spPr>
              <a:xfrm>
                <a:off x="5633303" y="1440825"/>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Rectangle 71">
                <a:extLst>
                  <a:ext uri="{FF2B5EF4-FFF2-40B4-BE49-F238E27FC236}">
                    <a16:creationId xmlns:a16="http://schemas.microsoft.com/office/drawing/2014/main" id="{D12C5631-8C0A-4256-BD3E-88D081A7321B}"/>
                  </a:ext>
                </a:extLst>
              </p:cNvPr>
              <p:cNvSpPr/>
              <p:nvPr/>
            </p:nvSpPr>
            <p:spPr>
              <a:xfrm>
                <a:off x="5641689" y="1742385"/>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3" name="Rectangle 72">
                <a:extLst>
                  <a:ext uri="{FF2B5EF4-FFF2-40B4-BE49-F238E27FC236}">
                    <a16:creationId xmlns:a16="http://schemas.microsoft.com/office/drawing/2014/main" id="{D3030D9B-44CF-4F4E-A86E-18A79322376D}"/>
                  </a:ext>
                </a:extLst>
              </p:cNvPr>
              <p:cNvSpPr/>
              <p:nvPr/>
            </p:nvSpPr>
            <p:spPr>
              <a:xfrm>
                <a:off x="5626130" y="2064953"/>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4" name="Rectangle 73">
                <a:extLst>
                  <a:ext uri="{FF2B5EF4-FFF2-40B4-BE49-F238E27FC236}">
                    <a16:creationId xmlns:a16="http://schemas.microsoft.com/office/drawing/2014/main" id="{0E9F8D11-58D9-4493-A410-DACB43B5E48F}"/>
                  </a:ext>
                </a:extLst>
              </p:cNvPr>
              <p:cNvSpPr/>
              <p:nvPr/>
            </p:nvSpPr>
            <p:spPr>
              <a:xfrm>
                <a:off x="5626130" y="2372116"/>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Rectangle 74">
                <a:extLst>
                  <a:ext uri="{FF2B5EF4-FFF2-40B4-BE49-F238E27FC236}">
                    <a16:creationId xmlns:a16="http://schemas.microsoft.com/office/drawing/2014/main" id="{880FA994-AF36-4890-A98D-4750B71B3C59}"/>
                  </a:ext>
                </a:extLst>
              </p:cNvPr>
              <p:cNvSpPr/>
              <p:nvPr/>
            </p:nvSpPr>
            <p:spPr>
              <a:xfrm>
                <a:off x="5633303" y="2684520"/>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6" name="Rectangle 75">
                <a:extLst>
                  <a:ext uri="{FF2B5EF4-FFF2-40B4-BE49-F238E27FC236}">
                    <a16:creationId xmlns:a16="http://schemas.microsoft.com/office/drawing/2014/main" id="{9E5C2FB6-992A-4537-B467-2FCB0FDBDB9F}"/>
                  </a:ext>
                </a:extLst>
              </p:cNvPr>
              <p:cNvSpPr/>
              <p:nvPr/>
            </p:nvSpPr>
            <p:spPr>
              <a:xfrm>
                <a:off x="5633303" y="2985986"/>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7" name="Rectangle 76">
                <a:extLst>
                  <a:ext uri="{FF2B5EF4-FFF2-40B4-BE49-F238E27FC236}">
                    <a16:creationId xmlns:a16="http://schemas.microsoft.com/office/drawing/2014/main" id="{73193785-12A4-408F-9E7C-27DDBEAFA7BD}"/>
                  </a:ext>
                </a:extLst>
              </p:cNvPr>
              <p:cNvSpPr/>
              <p:nvPr/>
            </p:nvSpPr>
            <p:spPr>
              <a:xfrm>
                <a:off x="5626130" y="3308187"/>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8" name="Rectangle 137">
                <a:extLst>
                  <a:ext uri="{FF2B5EF4-FFF2-40B4-BE49-F238E27FC236}">
                    <a16:creationId xmlns:a16="http://schemas.microsoft.com/office/drawing/2014/main" id="{FF68EA0C-3323-4279-9322-583E0496C340}"/>
                  </a:ext>
                </a:extLst>
              </p:cNvPr>
              <p:cNvSpPr/>
              <p:nvPr/>
            </p:nvSpPr>
            <p:spPr>
              <a:xfrm>
                <a:off x="5618957" y="3615100"/>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9" name="Rectangle 138">
                <a:extLst>
                  <a:ext uri="{FF2B5EF4-FFF2-40B4-BE49-F238E27FC236}">
                    <a16:creationId xmlns:a16="http://schemas.microsoft.com/office/drawing/2014/main" id="{DA8F7F98-A2C1-4622-86E7-4F2038831BBE}"/>
                  </a:ext>
                </a:extLst>
              </p:cNvPr>
              <p:cNvSpPr/>
              <p:nvPr/>
            </p:nvSpPr>
            <p:spPr>
              <a:xfrm>
                <a:off x="5604611" y="3927247"/>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0" name="Rectangle 139">
                <a:extLst>
                  <a:ext uri="{FF2B5EF4-FFF2-40B4-BE49-F238E27FC236}">
                    <a16:creationId xmlns:a16="http://schemas.microsoft.com/office/drawing/2014/main" id="{0A05E640-BFCE-401E-8E58-B95F9FAC8DFA}"/>
                  </a:ext>
                </a:extLst>
              </p:cNvPr>
              <p:cNvSpPr/>
              <p:nvPr/>
            </p:nvSpPr>
            <p:spPr>
              <a:xfrm>
                <a:off x="5611784" y="4239143"/>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1" name="Rectangle 140">
                <a:extLst>
                  <a:ext uri="{FF2B5EF4-FFF2-40B4-BE49-F238E27FC236}">
                    <a16:creationId xmlns:a16="http://schemas.microsoft.com/office/drawing/2014/main" id="{E054FE0A-3727-4A81-B405-7B2AD3CF46C1}"/>
                  </a:ext>
                </a:extLst>
              </p:cNvPr>
              <p:cNvSpPr/>
              <p:nvPr/>
            </p:nvSpPr>
            <p:spPr>
              <a:xfrm>
                <a:off x="5604611" y="4546182"/>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2" name="Rectangle 141">
                <a:extLst>
                  <a:ext uri="{FF2B5EF4-FFF2-40B4-BE49-F238E27FC236}">
                    <a16:creationId xmlns:a16="http://schemas.microsoft.com/office/drawing/2014/main" id="{181F776C-2AF8-48ED-A45F-6043E45954BF}"/>
                  </a:ext>
                </a:extLst>
              </p:cNvPr>
              <p:cNvSpPr/>
              <p:nvPr/>
            </p:nvSpPr>
            <p:spPr>
              <a:xfrm>
                <a:off x="5609779" y="4857467"/>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3" name="Rectangle 142">
                <a:extLst>
                  <a:ext uri="{FF2B5EF4-FFF2-40B4-BE49-F238E27FC236}">
                    <a16:creationId xmlns:a16="http://schemas.microsoft.com/office/drawing/2014/main" id="{F411B93B-64DC-40ED-8351-A38502F83EC2}"/>
                  </a:ext>
                </a:extLst>
              </p:cNvPr>
              <p:cNvSpPr/>
              <p:nvPr/>
            </p:nvSpPr>
            <p:spPr>
              <a:xfrm>
                <a:off x="5618957" y="5171895"/>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4" name="Rectangle 143">
                <a:extLst>
                  <a:ext uri="{FF2B5EF4-FFF2-40B4-BE49-F238E27FC236}">
                    <a16:creationId xmlns:a16="http://schemas.microsoft.com/office/drawing/2014/main" id="{6D4EF766-AAA1-4FD1-9EB8-BC7CCAF80F4C}"/>
                  </a:ext>
                </a:extLst>
              </p:cNvPr>
              <p:cNvSpPr/>
              <p:nvPr/>
            </p:nvSpPr>
            <p:spPr>
              <a:xfrm>
                <a:off x="5611784" y="5503140"/>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5" name="Rectangle 144">
                <a:extLst>
                  <a:ext uri="{FF2B5EF4-FFF2-40B4-BE49-F238E27FC236}">
                    <a16:creationId xmlns:a16="http://schemas.microsoft.com/office/drawing/2014/main" id="{CA3BC80A-A5C7-4031-AE04-E1DBB065F990}"/>
                  </a:ext>
                </a:extLst>
              </p:cNvPr>
              <p:cNvSpPr/>
              <p:nvPr/>
            </p:nvSpPr>
            <p:spPr>
              <a:xfrm>
                <a:off x="5604611" y="5797854"/>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6" name="Rectangle 145">
                <a:extLst>
                  <a:ext uri="{FF2B5EF4-FFF2-40B4-BE49-F238E27FC236}">
                    <a16:creationId xmlns:a16="http://schemas.microsoft.com/office/drawing/2014/main" id="{B2C4E260-0390-4C3C-B29D-AB4732D5F312}"/>
                  </a:ext>
                </a:extLst>
              </p:cNvPr>
              <p:cNvSpPr/>
              <p:nvPr/>
            </p:nvSpPr>
            <p:spPr>
              <a:xfrm>
                <a:off x="5604611" y="6097210"/>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7" name="Rectangle 146">
                <a:extLst>
                  <a:ext uri="{FF2B5EF4-FFF2-40B4-BE49-F238E27FC236}">
                    <a16:creationId xmlns:a16="http://schemas.microsoft.com/office/drawing/2014/main" id="{9CF30D03-0768-4F4A-876B-4064ADC4B962}"/>
                  </a:ext>
                </a:extLst>
              </p:cNvPr>
              <p:cNvSpPr/>
              <p:nvPr/>
            </p:nvSpPr>
            <p:spPr>
              <a:xfrm>
                <a:off x="5611784" y="6412576"/>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81" name="Group 80">
                <a:extLst>
                  <a:ext uri="{FF2B5EF4-FFF2-40B4-BE49-F238E27FC236}">
                    <a16:creationId xmlns:a16="http://schemas.microsoft.com/office/drawing/2014/main" id="{BDE4CAF1-67FB-4A00-A957-F84932EF37EA}"/>
                  </a:ext>
                </a:extLst>
              </p:cNvPr>
              <p:cNvGrpSpPr/>
              <p:nvPr/>
            </p:nvGrpSpPr>
            <p:grpSpPr>
              <a:xfrm>
                <a:off x="5805714" y="741596"/>
                <a:ext cx="580573" cy="386869"/>
                <a:chOff x="5805714" y="609691"/>
                <a:chExt cx="580573" cy="386869"/>
              </a:xfrm>
            </p:grpSpPr>
            <p:sp>
              <p:nvSpPr>
                <p:cNvPr id="82" name="Rectangle 81">
                  <a:extLst>
                    <a:ext uri="{FF2B5EF4-FFF2-40B4-BE49-F238E27FC236}">
                      <a16:creationId xmlns:a16="http://schemas.microsoft.com/office/drawing/2014/main" id="{74C944AF-D50A-425E-A441-BD46E8CB9783}"/>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Arc 82">
                  <a:extLst>
                    <a:ext uri="{FF2B5EF4-FFF2-40B4-BE49-F238E27FC236}">
                      <a16:creationId xmlns:a16="http://schemas.microsoft.com/office/drawing/2014/main" id="{AE95EC9D-DB78-417E-AF31-C543DE84C1EE}"/>
                    </a:ext>
                  </a:extLst>
                </p:cNvPr>
                <p:cNvSpPr/>
                <p:nvPr/>
              </p:nvSpPr>
              <p:spPr>
                <a:xfrm>
                  <a:off x="5805714" y="609691"/>
                  <a:ext cx="410553" cy="386869"/>
                </a:xfrm>
                <a:prstGeom prst="arc">
                  <a:avLst>
                    <a:gd name="adj1" fmla="val 107575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EC3E0684-8AE8-4214-BF7B-4AAB6B86F600}"/>
                  </a:ext>
                </a:extLst>
              </p:cNvPr>
              <p:cNvGrpSpPr/>
              <p:nvPr/>
            </p:nvGrpSpPr>
            <p:grpSpPr>
              <a:xfrm>
                <a:off x="5805714" y="1052619"/>
                <a:ext cx="580573" cy="386869"/>
                <a:chOff x="5805714" y="609691"/>
                <a:chExt cx="580573" cy="386869"/>
              </a:xfrm>
            </p:grpSpPr>
            <p:sp>
              <p:nvSpPr>
                <p:cNvPr id="85" name="Rectangle 84">
                  <a:extLst>
                    <a:ext uri="{FF2B5EF4-FFF2-40B4-BE49-F238E27FC236}">
                      <a16:creationId xmlns:a16="http://schemas.microsoft.com/office/drawing/2014/main" id="{CF8E04A3-B6B4-4F3C-BB6B-AF9929DDA237}"/>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Arc 85">
                  <a:extLst>
                    <a:ext uri="{FF2B5EF4-FFF2-40B4-BE49-F238E27FC236}">
                      <a16:creationId xmlns:a16="http://schemas.microsoft.com/office/drawing/2014/main" id="{18A95974-DAB2-4BF8-9192-96278D1744CD}"/>
                    </a:ext>
                  </a:extLst>
                </p:cNvPr>
                <p:cNvSpPr/>
                <p:nvPr/>
              </p:nvSpPr>
              <p:spPr>
                <a:xfrm>
                  <a:off x="5805714" y="609691"/>
                  <a:ext cx="410553" cy="386869"/>
                </a:xfrm>
                <a:prstGeom prst="arc">
                  <a:avLst>
                    <a:gd name="adj1" fmla="val 1083048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C97BDBFC-6DCF-4D05-9235-AF24FD08B7BA}"/>
                  </a:ext>
                </a:extLst>
              </p:cNvPr>
              <p:cNvGrpSpPr/>
              <p:nvPr/>
            </p:nvGrpSpPr>
            <p:grpSpPr>
              <a:xfrm>
                <a:off x="5805714" y="1363642"/>
                <a:ext cx="580573" cy="386869"/>
                <a:chOff x="5805714" y="609691"/>
                <a:chExt cx="580573" cy="386869"/>
              </a:xfrm>
            </p:grpSpPr>
            <p:sp>
              <p:nvSpPr>
                <p:cNvPr id="88" name="Rectangle 87">
                  <a:extLst>
                    <a:ext uri="{FF2B5EF4-FFF2-40B4-BE49-F238E27FC236}">
                      <a16:creationId xmlns:a16="http://schemas.microsoft.com/office/drawing/2014/main" id="{4AB8CE96-3DF3-4063-9F27-D4DB07BB75E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Arc 88">
                  <a:extLst>
                    <a:ext uri="{FF2B5EF4-FFF2-40B4-BE49-F238E27FC236}">
                      <a16:creationId xmlns:a16="http://schemas.microsoft.com/office/drawing/2014/main" id="{309BD817-14B6-4AA7-A1F6-6EAEFBC3A86F}"/>
                    </a:ext>
                  </a:extLst>
                </p:cNvPr>
                <p:cNvSpPr/>
                <p:nvPr/>
              </p:nvSpPr>
              <p:spPr>
                <a:xfrm>
                  <a:off x="5805714" y="609691"/>
                  <a:ext cx="410553" cy="386869"/>
                </a:xfrm>
                <a:prstGeom prst="arc">
                  <a:avLst>
                    <a:gd name="adj1" fmla="val 1080965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C6951FED-2BD7-4859-B333-5B1CAEF8AB8D}"/>
                  </a:ext>
                </a:extLst>
              </p:cNvPr>
              <p:cNvGrpSpPr/>
              <p:nvPr/>
            </p:nvGrpSpPr>
            <p:grpSpPr>
              <a:xfrm>
                <a:off x="5805714" y="1674665"/>
                <a:ext cx="580573" cy="386869"/>
                <a:chOff x="5805714" y="609691"/>
                <a:chExt cx="580573" cy="386869"/>
              </a:xfrm>
            </p:grpSpPr>
            <p:sp>
              <p:nvSpPr>
                <p:cNvPr id="91" name="Rectangle 90">
                  <a:extLst>
                    <a:ext uri="{FF2B5EF4-FFF2-40B4-BE49-F238E27FC236}">
                      <a16:creationId xmlns:a16="http://schemas.microsoft.com/office/drawing/2014/main" id="{FE30C63D-F045-40E9-8C54-26DA5BDA0F4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Arc 91">
                  <a:extLst>
                    <a:ext uri="{FF2B5EF4-FFF2-40B4-BE49-F238E27FC236}">
                      <a16:creationId xmlns:a16="http://schemas.microsoft.com/office/drawing/2014/main" id="{434A2720-2A66-40B1-AC7E-5C244C6E6EB9}"/>
                    </a:ext>
                  </a:extLst>
                </p:cNvPr>
                <p:cNvSpPr/>
                <p:nvPr/>
              </p:nvSpPr>
              <p:spPr>
                <a:xfrm>
                  <a:off x="5805714" y="609691"/>
                  <a:ext cx="410553" cy="386869"/>
                </a:xfrm>
                <a:prstGeom prst="arc">
                  <a:avLst>
                    <a:gd name="adj1" fmla="val 1087571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93" name="Group 92">
                <a:extLst>
                  <a:ext uri="{FF2B5EF4-FFF2-40B4-BE49-F238E27FC236}">
                    <a16:creationId xmlns:a16="http://schemas.microsoft.com/office/drawing/2014/main" id="{3253887B-E245-4C89-84BB-C89576187B4D}"/>
                  </a:ext>
                </a:extLst>
              </p:cNvPr>
              <p:cNvGrpSpPr/>
              <p:nvPr/>
            </p:nvGrpSpPr>
            <p:grpSpPr>
              <a:xfrm>
                <a:off x="5805714" y="1985688"/>
                <a:ext cx="580573" cy="386869"/>
                <a:chOff x="5805714" y="609691"/>
                <a:chExt cx="580573" cy="386869"/>
              </a:xfrm>
            </p:grpSpPr>
            <p:sp>
              <p:nvSpPr>
                <p:cNvPr id="94" name="Rectangle 93">
                  <a:extLst>
                    <a:ext uri="{FF2B5EF4-FFF2-40B4-BE49-F238E27FC236}">
                      <a16:creationId xmlns:a16="http://schemas.microsoft.com/office/drawing/2014/main" id="{C2935527-C9EF-4950-89BB-EB1207B25E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Arc 94">
                  <a:extLst>
                    <a:ext uri="{FF2B5EF4-FFF2-40B4-BE49-F238E27FC236}">
                      <a16:creationId xmlns:a16="http://schemas.microsoft.com/office/drawing/2014/main" id="{B885AD0D-2A97-4761-A7E2-81AE7730FF98}"/>
                    </a:ext>
                  </a:extLst>
                </p:cNvPr>
                <p:cNvSpPr/>
                <p:nvPr/>
              </p:nvSpPr>
              <p:spPr>
                <a:xfrm>
                  <a:off x="5805714" y="609691"/>
                  <a:ext cx="410553" cy="386869"/>
                </a:xfrm>
                <a:prstGeom prst="arc">
                  <a:avLst>
                    <a:gd name="adj1" fmla="val 1078249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B20895E6-FBAD-4249-90F9-43369FD2080F}"/>
                  </a:ext>
                </a:extLst>
              </p:cNvPr>
              <p:cNvGrpSpPr/>
              <p:nvPr/>
            </p:nvGrpSpPr>
            <p:grpSpPr>
              <a:xfrm>
                <a:off x="5805714" y="2296711"/>
                <a:ext cx="580573" cy="386869"/>
                <a:chOff x="5805714" y="609691"/>
                <a:chExt cx="580573" cy="386869"/>
              </a:xfrm>
            </p:grpSpPr>
            <p:sp>
              <p:nvSpPr>
                <p:cNvPr id="97" name="Rectangle 96">
                  <a:extLst>
                    <a:ext uri="{FF2B5EF4-FFF2-40B4-BE49-F238E27FC236}">
                      <a16:creationId xmlns:a16="http://schemas.microsoft.com/office/drawing/2014/main" id="{416F99E9-E132-4AB6-9501-719E390B295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Arc 97">
                  <a:extLst>
                    <a:ext uri="{FF2B5EF4-FFF2-40B4-BE49-F238E27FC236}">
                      <a16:creationId xmlns:a16="http://schemas.microsoft.com/office/drawing/2014/main" id="{7BF41422-E1EF-4A49-906D-7C9E43200378}"/>
                    </a:ext>
                  </a:extLst>
                </p:cNvPr>
                <p:cNvSpPr/>
                <p:nvPr/>
              </p:nvSpPr>
              <p:spPr>
                <a:xfrm>
                  <a:off x="5805714" y="609691"/>
                  <a:ext cx="410553" cy="386869"/>
                </a:xfrm>
                <a:prstGeom prst="arc">
                  <a:avLst>
                    <a:gd name="adj1" fmla="val 108379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9" name="Group 98">
                <a:extLst>
                  <a:ext uri="{FF2B5EF4-FFF2-40B4-BE49-F238E27FC236}">
                    <a16:creationId xmlns:a16="http://schemas.microsoft.com/office/drawing/2014/main" id="{3A6C8FCE-3906-4A51-8C51-53A21458A79D}"/>
                  </a:ext>
                </a:extLst>
              </p:cNvPr>
              <p:cNvGrpSpPr/>
              <p:nvPr/>
            </p:nvGrpSpPr>
            <p:grpSpPr>
              <a:xfrm>
                <a:off x="5805714" y="2607734"/>
                <a:ext cx="580573" cy="386869"/>
                <a:chOff x="5805714" y="609691"/>
                <a:chExt cx="580573" cy="386869"/>
              </a:xfrm>
            </p:grpSpPr>
            <p:sp>
              <p:nvSpPr>
                <p:cNvPr id="100" name="Rectangle 99">
                  <a:extLst>
                    <a:ext uri="{FF2B5EF4-FFF2-40B4-BE49-F238E27FC236}">
                      <a16:creationId xmlns:a16="http://schemas.microsoft.com/office/drawing/2014/main" id="{01B7306C-C82A-4CBC-8810-B196E2B85FD9}"/>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Arc 100">
                  <a:extLst>
                    <a:ext uri="{FF2B5EF4-FFF2-40B4-BE49-F238E27FC236}">
                      <a16:creationId xmlns:a16="http://schemas.microsoft.com/office/drawing/2014/main" id="{4309EB4B-A1C1-41B8-9E71-43E4632DE81A}"/>
                    </a:ext>
                  </a:extLst>
                </p:cNvPr>
                <p:cNvSpPr/>
                <p:nvPr/>
              </p:nvSpPr>
              <p:spPr>
                <a:xfrm>
                  <a:off x="5805714" y="609691"/>
                  <a:ext cx="410553" cy="386869"/>
                </a:xfrm>
                <a:prstGeom prst="arc">
                  <a:avLst>
                    <a:gd name="adj1" fmla="val 1081717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2" name="Group 101">
                <a:extLst>
                  <a:ext uri="{FF2B5EF4-FFF2-40B4-BE49-F238E27FC236}">
                    <a16:creationId xmlns:a16="http://schemas.microsoft.com/office/drawing/2014/main" id="{C74B4894-B5D2-4362-964C-D4DC0546060A}"/>
                  </a:ext>
                </a:extLst>
              </p:cNvPr>
              <p:cNvGrpSpPr/>
              <p:nvPr/>
            </p:nvGrpSpPr>
            <p:grpSpPr>
              <a:xfrm>
                <a:off x="5805714" y="2918757"/>
                <a:ext cx="580573" cy="386869"/>
                <a:chOff x="5805714" y="609691"/>
                <a:chExt cx="580573" cy="386869"/>
              </a:xfrm>
            </p:grpSpPr>
            <p:sp>
              <p:nvSpPr>
                <p:cNvPr id="103" name="Rectangle 102">
                  <a:extLst>
                    <a:ext uri="{FF2B5EF4-FFF2-40B4-BE49-F238E27FC236}">
                      <a16:creationId xmlns:a16="http://schemas.microsoft.com/office/drawing/2014/main" id="{DA95D981-4D5B-4F4F-8A82-69838938508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Arc 103">
                  <a:extLst>
                    <a:ext uri="{FF2B5EF4-FFF2-40B4-BE49-F238E27FC236}">
                      <a16:creationId xmlns:a16="http://schemas.microsoft.com/office/drawing/2014/main" id="{E4822634-A39A-4B0D-8399-883328FCA1EE}"/>
                    </a:ext>
                  </a:extLst>
                </p:cNvPr>
                <p:cNvSpPr/>
                <p:nvPr/>
              </p:nvSpPr>
              <p:spPr>
                <a:xfrm>
                  <a:off x="5805714" y="609691"/>
                  <a:ext cx="410553" cy="386869"/>
                </a:xfrm>
                <a:prstGeom prst="arc">
                  <a:avLst>
                    <a:gd name="adj1" fmla="val 1122047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5" name="Group 104">
                <a:extLst>
                  <a:ext uri="{FF2B5EF4-FFF2-40B4-BE49-F238E27FC236}">
                    <a16:creationId xmlns:a16="http://schemas.microsoft.com/office/drawing/2014/main" id="{AC0C8900-7AAE-4DAD-9853-250BA8E46217}"/>
                  </a:ext>
                </a:extLst>
              </p:cNvPr>
              <p:cNvGrpSpPr/>
              <p:nvPr/>
            </p:nvGrpSpPr>
            <p:grpSpPr>
              <a:xfrm>
                <a:off x="5805714" y="3229780"/>
                <a:ext cx="580573" cy="386869"/>
                <a:chOff x="5805714" y="609691"/>
                <a:chExt cx="580573" cy="386869"/>
              </a:xfrm>
            </p:grpSpPr>
            <p:sp>
              <p:nvSpPr>
                <p:cNvPr id="106" name="Rectangle 105">
                  <a:extLst>
                    <a:ext uri="{FF2B5EF4-FFF2-40B4-BE49-F238E27FC236}">
                      <a16:creationId xmlns:a16="http://schemas.microsoft.com/office/drawing/2014/main" id="{8F16C3F5-5111-4385-95DB-684995C5DA9E}"/>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Arc 106">
                  <a:extLst>
                    <a:ext uri="{FF2B5EF4-FFF2-40B4-BE49-F238E27FC236}">
                      <a16:creationId xmlns:a16="http://schemas.microsoft.com/office/drawing/2014/main" id="{C8E4EC42-A513-472E-AE69-66EF8F71937C}"/>
                    </a:ext>
                  </a:extLst>
                </p:cNvPr>
                <p:cNvSpPr/>
                <p:nvPr/>
              </p:nvSpPr>
              <p:spPr>
                <a:xfrm>
                  <a:off x="5805714" y="609691"/>
                  <a:ext cx="410553" cy="386869"/>
                </a:xfrm>
                <a:prstGeom prst="arc">
                  <a:avLst>
                    <a:gd name="adj1" fmla="val 106480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B9DF2A69-06AC-4DC9-B6C7-9A1B9D012585}"/>
                  </a:ext>
                </a:extLst>
              </p:cNvPr>
              <p:cNvGrpSpPr/>
              <p:nvPr/>
            </p:nvGrpSpPr>
            <p:grpSpPr>
              <a:xfrm>
                <a:off x="5805714" y="3540803"/>
                <a:ext cx="580573" cy="386869"/>
                <a:chOff x="5805714" y="609691"/>
                <a:chExt cx="580573" cy="386869"/>
              </a:xfrm>
            </p:grpSpPr>
            <p:sp>
              <p:nvSpPr>
                <p:cNvPr id="109" name="Rectangle 108">
                  <a:extLst>
                    <a:ext uri="{FF2B5EF4-FFF2-40B4-BE49-F238E27FC236}">
                      <a16:creationId xmlns:a16="http://schemas.microsoft.com/office/drawing/2014/main" id="{66D59475-186E-4F7A-A501-ABEDCC08DC9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id="{55C929AA-C5D4-4A29-94FC-BF99C03F9430}"/>
                    </a:ext>
                  </a:extLst>
                </p:cNvPr>
                <p:cNvSpPr/>
                <p:nvPr/>
              </p:nvSpPr>
              <p:spPr>
                <a:xfrm>
                  <a:off x="5805714" y="609691"/>
                  <a:ext cx="410553" cy="386869"/>
                </a:xfrm>
                <a:prstGeom prst="arc">
                  <a:avLst>
                    <a:gd name="adj1" fmla="val 109014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26F5DDE8-77F1-4A19-9A73-FA16AD387091}"/>
                  </a:ext>
                </a:extLst>
              </p:cNvPr>
              <p:cNvGrpSpPr/>
              <p:nvPr/>
            </p:nvGrpSpPr>
            <p:grpSpPr>
              <a:xfrm>
                <a:off x="5805714" y="3851826"/>
                <a:ext cx="580573" cy="386869"/>
                <a:chOff x="5805714" y="609691"/>
                <a:chExt cx="580573" cy="386869"/>
              </a:xfrm>
            </p:grpSpPr>
            <p:sp>
              <p:nvSpPr>
                <p:cNvPr id="112" name="Rectangle 111">
                  <a:extLst>
                    <a:ext uri="{FF2B5EF4-FFF2-40B4-BE49-F238E27FC236}">
                      <a16:creationId xmlns:a16="http://schemas.microsoft.com/office/drawing/2014/main" id="{3975D25C-1E30-46E2-BA99-3037ADE3170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Arc 112">
                  <a:extLst>
                    <a:ext uri="{FF2B5EF4-FFF2-40B4-BE49-F238E27FC236}">
                      <a16:creationId xmlns:a16="http://schemas.microsoft.com/office/drawing/2014/main" id="{5489E9B8-DC06-4350-B467-61A9DA0B02A7}"/>
                    </a:ext>
                  </a:extLst>
                </p:cNvPr>
                <p:cNvSpPr/>
                <p:nvPr/>
              </p:nvSpPr>
              <p:spPr>
                <a:xfrm>
                  <a:off x="5805714" y="609691"/>
                  <a:ext cx="410553" cy="386869"/>
                </a:xfrm>
                <a:prstGeom prst="arc">
                  <a:avLst>
                    <a:gd name="adj1" fmla="val 11023282"/>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4" name="Group 113">
                <a:extLst>
                  <a:ext uri="{FF2B5EF4-FFF2-40B4-BE49-F238E27FC236}">
                    <a16:creationId xmlns:a16="http://schemas.microsoft.com/office/drawing/2014/main" id="{0375CE18-5EC1-4881-8142-DC1BC91AD094}"/>
                  </a:ext>
                </a:extLst>
              </p:cNvPr>
              <p:cNvGrpSpPr/>
              <p:nvPr/>
            </p:nvGrpSpPr>
            <p:grpSpPr>
              <a:xfrm>
                <a:off x="5805714" y="4162849"/>
                <a:ext cx="580573" cy="386869"/>
                <a:chOff x="5805714" y="609691"/>
                <a:chExt cx="580573" cy="386869"/>
              </a:xfrm>
            </p:grpSpPr>
            <p:sp>
              <p:nvSpPr>
                <p:cNvPr id="115" name="Rectangle 114">
                  <a:extLst>
                    <a:ext uri="{FF2B5EF4-FFF2-40B4-BE49-F238E27FC236}">
                      <a16:creationId xmlns:a16="http://schemas.microsoft.com/office/drawing/2014/main" id="{10A76D25-919A-40D9-9554-EFE2D3956BE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Arc 115">
                  <a:extLst>
                    <a:ext uri="{FF2B5EF4-FFF2-40B4-BE49-F238E27FC236}">
                      <a16:creationId xmlns:a16="http://schemas.microsoft.com/office/drawing/2014/main" id="{F541D253-66CC-4C59-909C-302800ABEEFC}"/>
                    </a:ext>
                  </a:extLst>
                </p:cNvPr>
                <p:cNvSpPr/>
                <p:nvPr/>
              </p:nvSpPr>
              <p:spPr>
                <a:xfrm>
                  <a:off x="5805714" y="609691"/>
                  <a:ext cx="410553" cy="386869"/>
                </a:xfrm>
                <a:prstGeom prst="arc">
                  <a:avLst>
                    <a:gd name="adj1" fmla="val 11168103"/>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7" name="Group 116">
                <a:extLst>
                  <a:ext uri="{FF2B5EF4-FFF2-40B4-BE49-F238E27FC236}">
                    <a16:creationId xmlns:a16="http://schemas.microsoft.com/office/drawing/2014/main" id="{D86A99F9-8CBA-4BBB-88F7-14582E27C64C}"/>
                  </a:ext>
                </a:extLst>
              </p:cNvPr>
              <p:cNvGrpSpPr/>
              <p:nvPr/>
            </p:nvGrpSpPr>
            <p:grpSpPr>
              <a:xfrm>
                <a:off x="5805714" y="4473872"/>
                <a:ext cx="580573" cy="386869"/>
                <a:chOff x="5805714" y="609691"/>
                <a:chExt cx="580573" cy="386869"/>
              </a:xfrm>
            </p:grpSpPr>
            <p:sp>
              <p:nvSpPr>
                <p:cNvPr id="118" name="Rectangle 117">
                  <a:extLst>
                    <a:ext uri="{FF2B5EF4-FFF2-40B4-BE49-F238E27FC236}">
                      <a16:creationId xmlns:a16="http://schemas.microsoft.com/office/drawing/2014/main" id="{16259704-CA38-4525-8489-D1FECD12BDB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Arc 118">
                  <a:extLst>
                    <a:ext uri="{FF2B5EF4-FFF2-40B4-BE49-F238E27FC236}">
                      <a16:creationId xmlns:a16="http://schemas.microsoft.com/office/drawing/2014/main" id="{40F4FCA1-5992-49D0-8CE6-8488CF6BAF04}"/>
                    </a:ext>
                  </a:extLst>
                </p:cNvPr>
                <p:cNvSpPr/>
                <p:nvPr/>
              </p:nvSpPr>
              <p:spPr>
                <a:xfrm>
                  <a:off x="5805714" y="609691"/>
                  <a:ext cx="410553" cy="386869"/>
                </a:xfrm>
                <a:prstGeom prst="arc">
                  <a:avLst>
                    <a:gd name="adj1" fmla="val 11188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F5C59377-7214-4209-BA16-86D5D1DAE2B0}"/>
                  </a:ext>
                </a:extLst>
              </p:cNvPr>
              <p:cNvGrpSpPr/>
              <p:nvPr/>
            </p:nvGrpSpPr>
            <p:grpSpPr>
              <a:xfrm>
                <a:off x="5805714" y="4784895"/>
                <a:ext cx="580573" cy="386869"/>
                <a:chOff x="5805714" y="609691"/>
                <a:chExt cx="580573" cy="386869"/>
              </a:xfrm>
            </p:grpSpPr>
            <p:sp>
              <p:nvSpPr>
                <p:cNvPr id="121" name="Rectangle 120">
                  <a:extLst>
                    <a:ext uri="{FF2B5EF4-FFF2-40B4-BE49-F238E27FC236}">
                      <a16:creationId xmlns:a16="http://schemas.microsoft.com/office/drawing/2014/main" id="{959A5D35-C7AE-458F-BBB5-71CD3A3F97F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Arc 121">
                  <a:extLst>
                    <a:ext uri="{FF2B5EF4-FFF2-40B4-BE49-F238E27FC236}">
                      <a16:creationId xmlns:a16="http://schemas.microsoft.com/office/drawing/2014/main" id="{F490A229-65A6-4DFF-870F-4B92A114A66A}"/>
                    </a:ext>
                  </a:extLst>
                </p:cNvPr>
                <p:cNvSpPr/>
                <p:nvPr/>
              </p:nvSpPr>
              <p:spPr>
                <a:xfrm>
                  <a:off x="5805714" y="609691"/>
                  <a:ext cx="410553" cy="386869"/>
                </a:xfrm>
                <a:prstGeom prst="arc">
                  <a:avLst>
                    <a:gd name="adj1" fmla="val 1114643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3" name="Group 122">
                <a:extLst>
                  <a:ext uri="{FF2B5EF4-FFF2-40B4-BE49-F238E27FC236}">
                    <a16:creationId xmlns:a16="http://schemas.microsoft.com/office/drawing/2014/main" id="{9EC6FFFF-2006-4366-8566-0113AD9F036A}"/>
                  </a:ext>
                </a:extLst>
              </p:cNvPr>
              <p:cNvGrpSpPr/>
              <p:nvPr/>
            </p:nvGrpSpPr>
            <p:grpSpPr>
              <a:xfrm>
                <a:off x="5805714" y="5095918"/>
                <a:ext cx="580573" cy="386869"/>
                <a:chOff x="5805714" y="609691"/>
                <a:chExt cx="580573" cy="386869"/>
              </a:xfrm>
            </p:grpSpPr>
            <p:sp>
              <p:nvSpPr>
                <p:cNvPr id="124" name="Rectangle 123">
                  <a:extLst>
                    <a:ext uri="{FF2B5EF4-FFF2-40B4-BE49-F238E27FC236}">
                      <a16:creationId xmlns:a16="http://schemas.microsoft.com/office/drawing/2014/main" id="{595E399E-0521-4D5B-914F-29C3ADDF2B72}"/>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Arc 124">
                  <a:extLst>
                    <a:ext uri="{FF2B5EF4-FFF2-40B4-BE49-F238E27FC236}">
                      <a16:creationId xmlns:a16="http://schemas.microsoft.com/office/drawing/2014/main" id="{14739334-2472-4756-B880-7780C40DA407}"/>
                    </a:ext>
                  </a:extLst>
                </p:cNvPr>
                <p:cNvSpPr/>
                <p:nvPr/>
              </p:nvSpPr>
              <p:spPr>
                <a:xfrm>
                  <a:off x="5805714" y="609691"/>
                  <a:ext cx="410553" cy="386869"/>
                </a:xfrm>
                <a:prstGeom prst="arc">
                  <a:avLst>
                    <a:gd name="adj1" fmla="val 111225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6D7FEFCF-F5E2-48A4-8DA2-466E3FA530E8}"/>
                  </a:ext>
                </a:extLst>
              </p:cNvPr>
              <p:cNvGrpSpPr/>
              <p:nvPr/>
            </p:nvGrpSpPr>
            <p:grpSpPr>
              <a:xfrm>
                <a:off x="5805714" y="5406941"/>
                <a:ext cx="580573" cy="386869"/>
                <a:chOff x="5805714" y="609691"/>
                <a:chExt cx="580573" cy="386869"/>
              </a:xfrm>
            </p:grpSpPr>
            <p:sp>
              <p:nvSpPr>
                <p:cNvPr id="127" name="Rectangle 126">
                  <a:extLst>
                    <a:ext uri="{FF2B5EF4-FFF2-40B4-BE49-F238E27FC236}">
                      <a16:creationId xmlns:a16="http://schemas.microsoft.com/office/drawing/2014/main" id="{5B8C7798-2FB8-447C-BA5C-ECB75C74E5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Arc 127">
                  <a:extLst>
                    <a:ext uri="{FF2B5EF4-FFF2-40B4-BE49-F238E27FC236}">
                      <a16:creationId xmlns:a16="http://schemas.microsoft.com/office/drawing/2014/main" id="{DDFE7CA2-AC7D-4CF0-A779-1F7EC6161969}"/>
                    </a:ext>
                  </a:extLst>
                </p:cNvPr>
                <p:cNvSpPr/>
                <p:nvPr/>
              </p:nvSpPr>
              <p:spPr>
                <a:xfrm>
                  <a:off x="5805714" y="609691"/>
                  <a:ext cx="410553" cy="386869"/>
                </a:xfrm>
                <a:prstGeom prst="arc">
                  <a:avLst>
                    <a:gd name="adj1" fmla="val 108791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9" name="Group 128">
                <a:extLst>
                  <a:ext uri="{FF2B5EF4-FFF2-40B4-BE49-F238E27FC236}">
                    <a16:creationId xmlns:a16="http://schemas.microsoft.com/office/drawing/2014/main" id="{EF6B5FAD-EB1F-43DC-8B99-11CAD21D64C9}"/>
                  </a:ext>
                </a:extLst>
              </p:cNvPr>
              <p:cNvGrpSpPr/>
              <p:nvPr/>
            </p:nvGrpSpPr>
            <p:grpSpPr>
              <a:xfrm>
                <a:off x="5805714" y="5717964"/>
                <a:ext cx="611054" cy="386869"/>
                <a:chOff x="5805714" y="609691"/>
                <a:chExt cx="611054" cy="386869"/>
              </a:xfrm>
            </p:grpSpPr>
            <p:sp>
              <p:nvSpPr>
                <p:cNvPr id="130" name="Rectangle 129">
                  <a:extLst>
                    <a:ext uri="{FF2B5EF4-FFF2-40B4-BE49-F238E27FC236}">
                      <a16:creationId xmlns:a16="http://schemas.microsoft.com/office/drawing/2014/main" id="{B817890A-729D-4FBB-8EF7-DAFD6F73427B}"/>
                    </a:ext>
                  </a:extLst>
                </p:cNvPr>
                <p:cNvSpPr/>
                <p:nvPr/>
              </p:nvSpPr>
              <p:spPr>
                <a:xfrm>
                  <a:off x="6156962" y="666847"/>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Arc 130">
                  <a:extLst>
                    <a:ext uri="{FF2B5EF4-FFF2-40B4-BE49-F238E27FC236}">
                      <a16:creationId xmlns:a16="http://schemas.microsoft.com/office/drawing/2014/main" id="{EAD6132E-2435-4771-A3CC-CCE94E7A9600}"/>
                    </a:ext>
                  </a:extLst>
                </p:cNvPr>
                <p:cNvSpPr/>
                <p:nvPr/>
              </p:nvSpPr>
              <p:spPr>
                <a:xfrm>
                  <a:off x="5805714" y="609691"/>
                  <a:ext cx="410553" cy="386869"/>
                </a:xfrm>
                <a:prstGeom prst="arc">
                  <a:avLst>
                    <a:gd name="adj1" fmla="val 109924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2" name="Group 131">
                <a:extLst>
                  <a:ext uri="{FF2B5EF4-FFF2-40B4-BE49-F238E27FC236}">
                    <a16:creationId xmlns:a16="http://schemas.microsoft.com/office/drawing/2014/main" id="{2B7006E1-B188-46BA-BAA5-15A960905F4C}"/>
                  </a:ext>
                </a:extLst>
              </p:cNvPr>
              <p:cNvGrpSpPr/>
              <p:nvPr/>
            </p:nvGrpSpPr>
            <p:grpSpPr>
              <a:xfrm>
                <a:off x="5805714" y="6028987"/>
                <a:ext cx="580573" cy="386869"/>
                <a:chOff x="5805714" y="609691"/>
                <a:chExt cx="580573" cy="386869"/>
              </a:xfrm>
            </p:grpSpPr>
            <p:sp>
              <p:nvSpPr>
                <p:cNvPr id="133" name="Rectangle 132">
                  <a:extLst>
                    <a:ext uri="{FF2B5EF4-FFF2-40B4-BE49-F238E27FC236}">
                      <a16:creationId xmlns:a16="http://schemas.microsoft.com/office/drawing/2014/main" id="{D01250CF-AFA1-4A19-B3C7-7F163609380B}"/>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Arc 133">
                  <a:extLst>
                    <a:ext uri="{FF2B5EF4-FFF2-40B4-BE49-F238E27FC236}">
                      <a16:creationId xmlns:a16="http://schemas.microsoft.com/office/drawing/2014/main" id="{1014BA5C-C370-44EB-84DA-2D69E36CE6C3}"/>
                    </a:ext>
                  </a:extLst>
                </p:cNvPr>
                <p:cNvSpPr/>
                <p:nvPr/>
              </p:nvSpPr>
              <p:spPr>
                <a:xfrm>
                  <a:off x="5805714" y="609691"/>
                  <a:ext cx="410553" cy="386869"/>
                </a:xfrm>
                <a:prstGeom prst="arc">
                  <a:avLst>
                    <a:gd name="adj1" fmla="val 1119721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5" name="Group 134">
                <a:extLst>
                  <a:ext uri="{FF2B5EF4-FFF2-40B4-BE49-F238E27FC236}">
                    <a16:creationId xmlns:a16="http://schemas.microsoft.com/office/drawing/2014/main" id="{AD8CB7E5-EBC4-4791-B93B-D0B41B862B83}"/>
                  </a:ext>
                </a:extLst>
              </p:cNvPr>
              <p:cNvGrpSpPr/>
              <p:nvPr/>
            </p:nvGrpSpPr>
            <p:grpSpPr>
              <a:xfrm>
                <a:off x="5805714" y="6340004"/>
                <a:ext cx="580573" cy="386869"/>
                <a:chOff x="5805714" y="609691"/>
                <a:chExt cx="580573" cy="386869"/>
              </a:xfrm>
            </p:grpSpPr>
            <p:sp>
              <p:nvSpPr>
                <p:cNvPr id="136" name="Rectangle 135">
                  <a:extLst>
                    <a:ext uri="{FF2B5EF4-FFF2-40B4-BE49-F238E27FC236}">
                      <a16:creationId xmlns:a16="http://schemas.microsoft.com/office/drawing/2014/main" id="{CF456FF3-391C-4C8E-A128-A413BDBBB225}"/>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Arc 136">
                  <a:extLst>
                    <a:ext uri="{FF2B5EF4-FFF2-40B4-BE49-F238E27FC236}">
                      <a16:creationId xmlns:a16="http://schemas.microsoft.com/office/drawing/2014/main" id="{8838FE2A-04D7-44E3-97C3-54338832CB9A}"/>
                    </a:ext>
                  </a:extLst>
                </p:cNvPr>
                <p:cNvSpPr/>
                <p:nvPr/>
              </p:nvSpPr>
              <p:spPr>
                <a:xfrm>
                  <a:off x="5805714" y="609691"/>
                  <a:ext cx="410553" cy="386869"/>
                </a:xfrm>
                <a:prstGeom prst="arc">
                  <a:avLst>
                    <a:gd name="adj1" fmla="val 1112980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cxnSp>
          <p:nvCxnSpPr>
            <p:cNvPr id="163" name="Straight Connector 162">
              <a:extLst>
                <a:ext uri="{FF2B5EF4-FFF2-40B4-BE49-F238E27FC236}">
                  <a16:creationId xmlns:a16="http://schemas.microsoft.com/office/drawing/2014/main" id="{6A4BE4DF-D2F4-4379-A9D6-80E52AFF4147}"/>
                </a:ext>
              </a:extLst>
            </p:cNvPr>
            <p:cNvCxnSpPr>
              <a:cxnSpLocks/>
            </p:cNvCxnSpPr>
            <p:nvPr/>
          </p:nvCxnSpPr>
          <p:spPr>
            <a:xfrm>
              <a:off x="686853" y="1364266"/>
              <a:ext cx="5727695"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6A4BE4DF-D2F4-4379-A9D6-80E52AFF4147}"/>
                </a:ext>
              </a:extLst>
            </p:cNvPr>
            <p:cNvCxnSpPr>
              <a:cxnSpLocks/>
            </p:cNvCxnSpPr>
            <p:nvPr/>
          </p:nvCxnSpPr>
          <p:spPr>
            <a:xfrm>
              <a:off x="686853" y="1697729"/>
              <a:ext cx="572574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6A4BE4DF-D2F4-4379-A9D6-80E52AFF4147}"/>
                </a:ext>
              </a:extLst>
            </p:cNvPr>
            <p:cNvCxnSpPr>
              <a:cxnSpLocks/>
            </p:cNvCxnSpPr>
            <p:nvPr/>
          </p:nvCxnSpPr>
          <p:spPr>
            <a:xfrm>
              <a:off x="686853" y="2364655"/>
              <a:ext cx="572176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6A4BE4DF-D2F4-4379-A9D6-80E52AFF4147}"/>
                </a:ext>
              </a:extLst>
            </p:cNvPr>
            <p:cNvCxnSpPr>
              <a:cxnSpLocks/>
            </p:cNvCxnSpPr>
            <p:nvPr/>
          </p:nvCxnSpPr>
          <p:spPr>
            <a:xfrm>
              <a:off x="711925" y="3031581"/>
              <a:ext cx="569421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6A4BE4DF-D2F4-4379-A9D6-80E52AFF4147}"/>
                </a:ext>
              </a:extLst>
            </p:cNvPr>
            <p:cNvCxnSpPr>
              <a:cxnSpLocks/>
            </p:cNvCxnSpPr>
            <p:nvPr/>
          </p:nvCxnSpPr>
          <p:spPr>
            <a:xfrm>
              <a:off x="686853" y="3365044"/>
              <a:ext cx="572427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6A4BE4DF-D2F4-4379-A9D6-80E52AFF4147}"/>
                </a:ext>
              </a:extLst>
            </p:cNvPr>
            <p:cNvCxnSpPr>
              <a:cxnSpLocks/>
            </p:cNvCxnSpPr>
            <p:nvPr/>
          </p:nvCxnSpPr>
          <p:spPr>
            <a:xfrm>
              <a:off x="686853" y="2698118"/>
              <a:ext cx="5716098"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6A4BE4DF-D2F4-4379-A9D6-80E52AFF4147}"/>
                </a:ext>
              </a:extLst>
            </p:cNvPr>
            <p:cNvCxnSpPr>
              <a:cxnSpLocks/>
            </p:cNvCxnSpPr>
            <p:nvPr/>
          </p:nvCxnSpPr>
          <p:spPr>
            <a:xfrm>
              <a:off x="686853" y="2031192"/>
              <a:ext cx="5729278"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6A4BE4DF-D2F4-4379-A9D6-80E52AFF4147}"/>
                </a:ext>
              </a:extLst>
            </p:cNvPr>
            <p:cNvCxnSpPr>
              <a:cxnSpLocks/>
            </p:cNvCxnSpPr>
            <p:nvPr/>
          </p:nvCxnSpPr>
          <p:spPr>
            <a:xfrm>
              <a:off x="704830" y="3698507"/>
              <a:ext cx="5705586"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6A4BE4DF-D2F4-4379-A9D6-80E52AFF4147}"/>
                </a:ext>
              </a:extLst>
            </p:cNvPr>
            <p:cNvCxnSpPr>
              <a:cxnSpLocks/>
            </p:cNvCxnSpPr>
            <p:nvPr/>
          </p:nvCxnSpPr>
          <p:spPr>
            <a:xfrm>
              <a:off x="690391" y="4031970"/>
              <a:ext cx="5727695"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a:extLst>
                <a:ext uri="{FF2B5EF4-FFF2-40B4-BE49-F238E27FC236}">
                  <a16:creationId xmlns:a16="http://schemas.microsoft.com/office/drawing/2014/main" id="{6A4BE4DF-D2F4-4379-A9D6-80E52AFF4147}"/>
                </a:ext>
              </a:extLst>
            </p:cNvPr>
            <p:cNvCxnSpPr>
              <a:cxnSpLocks/>
            </p:cNvCxnSpPr>
            <p:nvPr/>
          </p:nvCxnSpPr>
          <p:spPr>
            <a:xfrm>
              <a:off x="690391" y="4365433"/>
              <a:ext cx="572574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a:extLst>
                <a:ext uri="{FF2B5EF4-FFF2-40B4-BE49-F238E27FC236}">
                  <a16:creationId xmlns:a16="http://schemas.microsoft.com/office/drawing/2014/main" id="{6A4BE4DF-D2F4-4379-A9D6-80E52AFF4147}"/>
                </a:ext>
              </a:extLst>
            </p:cNvPr>
            <p:cNvCxnSpPr>
              <a:cxnSpLocks/>
            </p:cNvCxnSpPr>
            <p:nvPr/>
          </p:nvCxnSpPr>
          <p:spPr>
            <a:xfrm>
              <a:off x="690391" y="5032359"/>
              <a:ext cx="572176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6A4BE4DF-D2F4-4379-A9D6-80E52AFF4147}"/>
                </a:ext>
              </a:extLst>
            </p:cNvPr>
            <p:cNvCxnSpPr>
              <a:cxnSpLocks/>
            </p:cNvCxnSpPr>
            <p:nvPr/>
          </p:nvCxnSpPr>
          <p:spPr>
            <a:xfrm>
              <a:off x="715463" y="5699285"/>
              <a:ext cx="569421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6A4BE4DF-D2F4-4379-A9D6-80E52AFF4147}"/>
                </a:ext>
              </a:extLst>
            </p:cNvPr>
            <p:cNvCxnSpPr>
              <a:cxnSpLocks/>
            </p:cNvCxnSpPr>
            <p:nvPr/>
          </p:nvCxnSpPr>
          <p:spPr>
            <a:xfrm>
              <a:off x="690391" y="6032748"/>
              <a:ext cx="5351446"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a16="http://schemas.microsoft.com/office/drawing/2014/main" id="{6A4BE4DF-D2F4-4379-A9D6-80E52AFF4147}"/>
                </a:ext>
              </a:extLst>
            </p:cNvPr>
            <p:cNvCxnSpPr>
              <a:cxnSpLocks/>
            </p:cNvCxnSpPr>
            <p:nvPr/>
          </p:nvCxnSpPr>
          <p:spPr>
            <a:xfrm>
              <a:off x="690391" y="5365822"/>
              <a:ext cx="5716098"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6A4BE4DF-D2F4-4379-A9D6-80E52AFF4147}"/>
                </a:ext>
              </a:extLst>
            </p:cNvPr>
            <p:cNvCxnSpPr>
              <a:cxnSpLocks/>
            </p:cNvCxnSpPr>
            <p:nvPr/>
          </p:nvCxnSpPr>
          <p:spPr>
            <a:xfrm>
              <a:off x="690391" y="4698896"/>
              <a:ext cx="5729278"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6A4BE4DF-D2F4-4379-A9D6-80E52AFF4147}"/>
                </a:ext>
              </a:extLst>
            </p:cNvPr>
            <p:cNvCxnSpPr>
              <a:cxnSpLocks/>
            </p:cNvCxnSpPr>
            <p:nvPr/>
          </p:nvCxnSpPr>
          <p:spPr>
            <a:xfrm>
              <a:off x="678681" y="6366211"/>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6A4BE4DF-D2F4-4379-A9D6-80E52AFF4147}"/>
                </a:ext>
              </a:extLst>
            </p:cNvPr>
            <p:cNvCxnSpPr>
              <a:cxnSpLocks/>
            </p:cNvCxnSpPr>
            <p:nvPr/>
          </p:nvCxnSpPr>
          <p:spPr>
            <a:xfrm>
              <a:off x="676019" y="6699674"/>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6A4BE4DF-D2F4-4379-A9D6-80E52AFF4147}"/>
                </a:ext>
              </a:extLst>
            </p:cNvPr>
            <p:cNvCxnSpPr>
              <a:cxnSpLocks/>
            </p:cNvCxnSpPr>
            <p:nvPr/>
          </p:nvCxnSpPr>
          <p:spPr>
            <a:xfrm>
              <a:off x="678681" y="7033137"/>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6A4BE4DF-D2F4-4379-A9D6-80E52AFF4147}"/>
                </a:ext>
              </a:extLst>
            </p:cNvPr>
            <p:cNvCxnSpPr>
              <a:cxnSpLocks/>
            </p:cNvCxnSpPr>
            <p:nvPr/>
          </p:nvCxnSpPr>
          <p:spPr>
            <a:xfrm>
              <a:off x="676019" y="7366600"/>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6A4BE4DF-D2F4-4379-A9D6-80E52AFF4147}"/>
                </a:ext>
              </a:extLst>
            </p:cNvPr>
            <p:cNvCxnSpPr>
              <a:cxnSpLocks/>
            </p:cNvCxnSpPr>
            <p:nvPr/>
          </p:nvCxnSpPr>
          <p:spPr>
            <a:xfrm>
              <a:off x="689515" y="7700063"/>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6A4BE4DF-D2F4-4379-A9D6-80E52AFF4147}"/>
                </a:ext>
              </a:extLst>
            </p:cNvPr>
            <p:cNvCxnSpPr>
              <a:cxnSpLocks/>
            </p:cNvCxnSpPr>
            <p:nvPr/>
          </p:nvCxnSpPr>
          <p:spPr>
            <a:xfrm>
              <a:off x="686853" y="8033526"/>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6A4BE4DF-D2F4-4379-A9D6-80E52AFF4147}"/>
                </a:ext>
              </a:extLst>
            </p:cNvPr>
            <p:cNvCxnSpPr>
              <a:cxnSpLocks/>
            </p:cNvCxnSpPr>
            <p:nvPr/>
          </p:nvCxnSpPr>
          <p:spPr>
            <a:xfrm>
              <a:off x="689515" y="8366989"/>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6A4BE4DF-D2F4-4379-A9D6-80E52AFF4147}"/>
                </a:ext>
              </a:extLst>
            </p:cNvPr>
            <p:cNvCxnSpPr>
              <a:cxnSpLocks/>
            </p:cNvCxnSpPr>
            <p:nvPr/>
          </p:nvCxnSpPr>
          <p:spPr>
            <a:xfrm>
              <a:off x="686853" y="8700452"/>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6A4BE4DF-D2F4-4379-A9D6-80E52AFF4147}"/>
                </a:ext>
              </a:extLst>
            </p:cNvPr>
            <p:cNvCxnSpPr>
              <a:cxnSpLocks/>
            </p:cNvCxnSpPr>
            <p:nvPr/>
          </p:nvCxnSpPr>
          <p:spPr>
            <a:xfrm>
              <a:off x="682165" y="9033915"/>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6A4BE4DF-D2F4-4379-A9D6-80E52AFF4147}"/>
                </a:ext>
              </a:extLst>
            </p:cNvPr>
            <p:cNvCxnSpPr>
              <a:cxnSpLocks/>
            </p:cNvCxnSpPr>
            <p:nvPr/>
          </p:nvCxnSpPr>
          <p:spPr>
            <a:xfrm>
              <a:off x="679503" y="9367371"/>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grpSp>
      <p:pic>
        <p:nvPicPr>
          <p:cNvPr id="332" name="Picture 3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5952041" y="6584167"/>
            <a:ext cx="935257" cy="384124"/>
          </a:xfrm>
          <a:prstGeom prst="rect">
            <a:avLst/>
          </a:prstGeom>
        </p:spPr>
      </p:pic>
      <p:sp>
        <p:nvSpPr>
          <p:cNvPr id="149" name="TextBox 148"/>
          <p:cNvSpPr txBox="1"/>
          <p:nvPr/>
        </p:nvSpPr>
        <p:spPr>
          <a:xfrm>
            <a:off x="1461285" y="3147622"/>
            <a:ext cx="4027738" cy="307777"/>
          </a:xfrm>
          <a:prstGeom prst="rect">
            <a:avLst/>
          </a:prstGeom>
          <a:noFill/>
        </p:spPr>
        <p:txBody>
          <a:bodyPr wrap="square" rtlCol="0">
            <a:spAutoFit/>
          </a:bodyPr>
          <a:lstStyle/>
          <a:p>
            <a:pPr algn="ctr"/>
            <a:r>
              <a:rPr lang="en-IN" sz="1400" dirty="0">
                <a:latin typeface="Century Schoolbook" pitchFamily="18" charset="0"/>
              </a:rPr>
              <a:t>Health hazards due to environmental changes</a:t>
            </a:r>
          </a:p>
        </p:txBody>
      </p:sp>
      <p:sp>
        <p:nvSpPr>
          <p:cNvPr id="153" name="TextBox 152"/>
          <p:cNvSpPr txBox="1"/>
          <p:nvPr/>
        </p:nvSpPr>
        <p:spPr>
          <a:xfrm>
            <a:off x="701292" y="7351608"/>
            <a:ext cx="5386162" cy="1708160"/>
          </a:xfrm>
          <a:prstGeom prst="rect">
            <a:avLst/>
          </a:prstGeom>
          <a:noFill/>
        </p:spPr>
        <p:txBody>
          <a:bodyPr wrap="square" rtlCol="0">
            <a:spAutoFit/>
          </a:bodyPr>
          <a:lstStyle/>
          <a:p>
            <a:pPr algn="just">
              <a:lnSpc>
                <a:spcPct val="250000"/>
              </a:lnSpc>
            </a:pPr>
            <a:r>
              <a:rPr lang="en-IN" sz="1400" dirty="0">
                <a:latin typeface="Century Schoolbook" pitchFamily="18" charset="0"/>
              </a:rPr>
              <a:t>There is an urgent need to take all possible steps to check environmental degradation. The important factors are the following:</a:t>
            </a:r>
            <a:endParaRPr lang="en-IN" sz="1400" b="1" dirty="0">
              <a:latin typeface="Century Schoolbook" pitchFamily="18" charset="0"/>
            </a:endParaRPr>
          </a:p>
        </p:txBody>
      </p:sp>
      <p:sp>
        <p:nvSpPr>
          <p:cNvPr id="154" name="TextBox 153"/>
          <p:cNvSpPr txBox="1"/>
          <p:nvPr/>
        </p:nvSpPr>
        <p:spPr>
          <a:xfrm>
            <a:off x="701292" y="3470468"/>
            <a:ext cx="5386162" cy="1169551"/>
          </a:xfrm>
          <a:prstGeom prst="rect">
            <a:avLst/>
          </a:prstGeom>
          <a:noFill/>
        </p:spPr>
        <p:txBody>
          <a:bodyPr wrap="square" rtlCol="0">
            <a:spAutoFit/>
          </a:bodyPr>
          <a:lstStyle/>
          <a:p>
            <a:pPr marL="285750" lvl="0" indent="-285750" algn="just">
              <a:lnSpc>
                <a:spcPct val="250000"/>
              </a:lnSpc>
              <a:buFont typeface="Arial" pitchFamily="34" charset="0"/>
              <a:buChar char="•"/>
            </a:pPr>
            <a:r>
              <a:rPr lang="en-IN" sz="1400" dirty="0">
                <a:latin typeface="Century Schoolbook" pitchFamily="18" charset="0"/>
              </a:rPr>
              <a:t>Decreasing fertility of agricultural land </a:t>
            </a:r>
            <a:endParaRPr lang="en-IN" sz="1400" b="1" dirty="0">
              <a:latin typeface="Century Schoolbook" pitchFamily="18" charset="0"/>
            </a:endParaRPr>
          </a:p>
          <a:p>
            <a:pPr marL="285750" lvl="0" indent="-285750" algn="just">
              <a:lnSpc>
                <a:spcPct val="250000"/>
              </a:lnSpc>
              <a:buFont typeface="Arial" pitchFamily="34" charset="0"/>
              <a:buChar char="•"/>
            </a:pPr>
            <a:r>
              <a:rPr lang="en-IN" sz="1400" dirty="0">
                <a:latin typeface="Century Schoolbook" pitchFamily="18" charset="0"/>
              </a:rPr>
              <a:t> Increasing health problems. </a:t>
            </a:r>
            <a:endParaRPr lang="en-IN" sz="1400" b="1" dirty="0">
              <a:latin typeface="Century Schoolbook" pitchFamily="18" charset="0"/>
            </a:endParaRPr>
          </a:p>
        </p:txBody>
      </p:sp>
      <p:pic>
        <p:nvPicPr>
          <p:cNvPr id="148" name="Picture 147" descr="C:\Users\DELL\Desktop\Artboard-24-1024x512.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53516" y="901344"/>
            <a:ext cx="4133850" cy="2066925"/>
          </a:xfrm>
          <a:prstGeom prst="rect">
            <a:avLst/>
          </a:prstGeom>
          <a:noFill/>
          <a:ln>
            <a:noFill/>
          </a:ln>
        </p:spPr>
      </p:pic>
      <p:pic>
        <p:nvPicPr>
          <p:cNvPr id="150" name="Picture 149" descr="C:\Users\DELL\Desktop\2000.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38736" y="4660600"/>
            <a:ext cx="3472835" cy="2009775"/>
          </a:xfrm>
          <a:prstGeom prst="rect">
            <a:avLst/>
          </a:prstGeom>
          <a:noFill/>
          <a:ln>
            <a:noFill/>
          </a:ln>
        </p:spPr>
      </p:pic>
      <p:sp>
        <p:nvSpPr>
          <p:cNvPr id="155" name="TextBox 154"/>
          <p:cNvSpPr txBox="1"/>
          <p:nvPr/>
        </p:nvSpPr>
        <p:spPr>
          <a:xfrm>
            <a:off x="1535854" y="6766318"/>
            <a:ext cx="4027738" cy="307777"/>
          </a:xfrm>
          <a:prstGeom prst="rect">
            <a:avLst/>
          </a:prstGeom>
          <a:noFill/>
        </p:spPr>
        <p:txBody>
          <a:bodyPr wrap="square" rtlCol="0">
            <a:spAutoFit/>
          </a:bodyPr>
          <a:lstStyle/>
          <a:p>
            <a:pPr algn="ctr"/>
            <a:r>
              <a:rPr lang="en-IN" sz="1400" dirty="0">
                <a:latin typeface="Century Schoolbook" pitchFamily="18" charset="0"/>
              </a:rPr>
              <a:t>Decreasing soil fertility</a:t>
            </a:r>
          </a:p>
        </p:txBody>
      </p:sp>
    </p:spTree>
    <p:extLst>
      <p:ext uri="{BB962C8B-B14F-4D97-AF65-F5344CB8AC3E}">
        <p14:creationId xmlns:p14="http://schemas.microsoft.com/office/powerpoint/2010/main" val="3639833829"/>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 name="Group 326"/>
          <p:cNvGrpSpPr/>
          <p:nvPr/>
        </p:nvGrpSpPr>
        <p:grpSpPr>
          <a:xfrm>
            <a:off x="43878" y="0"/>
            <a:ext cx="6814122" cy="9963584"/>
            <a:chOff x="43878" y="0"/>
            <a:chExt cx="6814122" cy="9963584"/>
          </a:xfrm>
        </p:grpSpPr>
        <p:sp>
          <p:nvSpPr>
            <p:cNvPr id="66" name="Rectangle 65">
              <a:extLst>
                <a:ext uri="{FF2B5EF4-FFF2-40B4-BE49-F238E27FC236}">
                  <a16:creationId xmlns:a16="http://schemas.microsoft.com/office/drawing/2014/main" id="{C03955BB-E41C-4E77-BB48-325360470229}"/>
                </a:ext>
              </a:extLst>
            </p:cNvPr>
            <p:cNvSpPr/>
            <p:nvPr/>
          </p:nvSpPr>
          <p:spPr>
            <a:xfrm>
              <a:off x="57526" y="0"/>
              <a:ext cx="6800474" cy="9923116"/>
            </a:xfrm>
            <a:prstGeom prst="rect">
              <a:avLst/>
            </a:prstGeom>
            <a:blipFill>
              <a:blip r:embed="rId2"/>
              <a:stretch>
                <a:fillRect/>
              </a:stretch>
            </a:blipFill>
            <a:ln>
              <a:noFill/>
            </a:ln>
            <a:effectLst>
              <a:outerShdw blurRad="50800" dist="889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9A7C9A0-1A85-4F30-A93E-652DADAEA768}"/>
                </a:ext>
              </a:extLst>
            </p:cNvPr>
            <p:cNvSpPr/>
            <p:nvPr/>
          </p:nvSpPr>
          <p:spPr>
            <a:xfrm>
              <a:off x="6028341" y="5878098"/>
              <a:ext cx="576359" cy="3838952"/>
            </a:xfrm>
            <a:prstGeom prst="rect">
              <a:avLst/>
            </a:prstGeom>
            <a:solidFill>
              <a:srgbClr val="FFC000"/>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9" name="Freeform: Shape 158">
              <a:extLst>
                <a:ext uri="{FF2B5EF4-FFF2-40B4-BE49-F238E27FC236}">
                  <a16:creationId xmlns:a16="http://schemas.microsoft.com/office/drawing/2014/main" id="{844EE657-B388-4FBA-B129-7B78DAC63F27}"/>
                </a:ext>
              </a:extLst>
            </p:cNvPr>
            <p:cNvSpPr/>
            <p:nvPr/>
          </p:nvSpPr>
          <p:spPr>
            <a:xfrm>
              <a:off x="271772" y="172684"/>
              <a:ext cx="6297469" cy="9543912"/>
            </a:xfrm>
            <a:custGeom>
              <a:avLst/>
              <a:gdLst>
                <a:gd name="connsiteX0" fmla="*/ 0 w 5395162"/>
                <a:gd name="connsiteY0" fmla="*/ 0 h 6607323"/>
                <a:gd name="connsiteX1" fmla="*/ 5395162 w 5395162"/>
                <a:gd name="connsiteY1" fmla="*/ 0 h 6607323"/>
                <a:gd name="connsiteX2" fmla="*/ 5395162 w 5395162"/>
                <a:gd name="connsiteY2" fmla="*/ 3949902 h 6607323"/>
                <a:gd name="connsiteX3" fmla="*/ 5230980 w 5395162"/>
                <a:gd name="connsiteY3" fmla="*/ 3949902 h 6607323"/>
                <a:gd name="connsiteX4" fmla="*/ 5032614 w 5395162"/>
                <a:gd name="connsiteY4" fmla="*/ 4148268 h 6607323"/>
                <a:gd name="connsiteX5" fmla="*/ 5032614 w 5395162"/>
                <a:gd name="connsiteY5" fmla="*/ 6607209 h 6607323"/>
                <a:gd name="connsiteX6" fmla="*/ 5032625 w 5395162"/>
                <a:gd name="connsiteY6" fmla="*/ 6607323 h 6607323"/>
                <a:gd name="connsiteX7" fmla="*/ 0 w 5395162"/>
                <a:gd name="connsiteY7" fmla="*/ 6607323 h 660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5162" h="6607323">
                  <a:moveTo>
                    <a:pt x="0" y="0"/>
                  </a:moveTo>
                  <a:lnTo>
                    <a:pt x="5395162" y="0"/>
                  </a:lnTo>
                  <a:lnTo>
                    <a:pt x="5395162" y="3949902"/>
                  </a:lnTo>
                  <a:lnTo>
                    <a:pt x="5230980" y="3949902"/>
                  </a:lnTo>
                  <a:cubicBezTo>
                    <a:pt x="5121425" y="3949902"/>
                    <a:pt x="5032614" y="4038713"/>
                    <a:pt x="5032614" y="4148268"/>
                  </a:cubicBezTo>
                  <a:lnTo>
                    <a:pt x="5032614" y="6607209"/>
                  </a:lnTo>
                  <a:lnTo>
                    <a:pt x="5032625" y="6607323"/>
                  </a:lnTo>
                  <a:lnTo>
                    <a:pt x="0" y="6607323"/>
                  </a:lnTo>
                  <a:close/>
                </a:path>
              </a:pathLst>
            </a:custGeom>
            <a:solidFill>
              <a:srgbClr val="FDFDFD"/>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6A4BE4DF-D2F4-4379-A9D6-80E52AFF4147}"/>
                </a:ext>
              </a:extLst>
            </p:cNvPr>
            <p:cNvCxnSpPr>
              <a:cxnSpLocks/>
            </p:cNvCxnSpPr>
            <p:nvPr/>
          </p:nvCxnSpPr>
          <p:spPr>
            <a:xfrm>
              <a:off x="701292" y="1030803"/>
              <a:ext cx="5705586"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C4AF6244-7532-4141-B434-8E2F38097B0C}"/>
                </a:ext>
              </a:extLst>
            </p:cNvPr>
            <p:cNvSpPr txBox="1"/>
            <p:nvPr/>
          </p:nvSpPr>
          <p:spPr>
            <a:xfrm>
              <a:off x="6101625" y="8082188"/>
              <a:ext cx="461665" cy="1881396"/>
            </a:xfrm>
            <a:prstGeom prst="rect">
              <a:avLst/>
            </a:prstGeom>
            <a:noFill/>
          </p:spPr>
          <p:txBody>
            <a:bodyPr vert="vert270" wrap="square" rtlCol="0">
              <a:spAutoFit/>
            </a:bodyPr>
            <a:lstStyle/>
            <a:p>
              <a:pPr algn="ctr"/>
              <a:r>
                <a:rPr lang="en-US" b="1" dirty="0"/>
                <a:t>PAGE </a:t>
              </a:r>
              <a:r>
                <a:rPr lang="en-US" b="1" dirty="0" smtClean="0"/>
                <a:t> 14</a:t>
              </a:r>
              <a:endParaRPr lang="en-US" b="1" dirty="0"/>
            </a:p>
          </p:txBody>
        </p:sp>
        <p:grpSp>
          <p:nvGrpSpPr>
            <p:cNvPr id="3" name="Group 2">
              <a:extLst>
                <a:ext uri="{FF2B5EF4-FFF2-40B4-BE49-F238E27FC236}">
                  <a16:creationId xmlns:a16="http://schemas.microsoft.com/office/drawing/2014/main" id="{0F1A4B53-3DA8-4B08-87F6-99E2B5780CCB}"/>
                </a:ext>
              </a:extLst>
            </p:cNvPr>
            <p:cNvGrpSpPr/>
            <p:nvPr/>
          </p:nvGrpSpPr>
          <p:grpSpPr>
            <a:xfrm>
              <a:off x="43878" y="172684"/>
              <a:ext cx="668047" cy="9543911"/>
              <a:chOff x="5604611" y="119550"/>
              <a:chExt cx="812157" cy="6607323"/>
            </a:xfrm>
          </p:grpSpPr>
          <p:sp>
            <p:nvSpPr>
              <p:cNvPr id="67" name="Rectangle 66">
                <a:extLst>
                  <a:ext uri="{FF2B5EF4-FFF2-40B4-BE49-F238E27FC236}">
                    <a16:creationId xmlns:a16="http://schemas.microsoft.com/office/drawing/2014/main" id="{D119F2DB-0E38-4A31-831F-2BAF295D2A25}"/>
                  </a:ext>
                </a:extLst>
              </p:cNvPr>
              <p:cNvSpPr/>
              <p:nvPr/>
            </p:nvSpPr>
            <p:spPr>
              <a:xfrm>
                <a:off x="5635694" y="202535"/>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id="{AEE5042A-E067-4FB7-BCFF-00BB33BFEDEC}"/>
                  </a:ext>
                </a:extLst>
              </p:cNvPr>
              <p:cNvGrpSpPr/>
              <p:nvPr/>
            </p:nvGrpSpPr>
            <p:grpSpPr>
              <a:xfrm>
                <a:off x="5805714" y="119550"/>
                <a:ext cx="580573" cy="386869"/>
                <a:chOff x="5805714" y="609691"/>
                <a:chExt cx="580573" cy="386869"/>
              </a:xfrm>
            </p:grpSpPr>
            <p:sp>
              <p:nvSpPr>
                <p:cNvPr id="5" name="Rectangle 4">
                  <a:extLst>
                    <a:ext uri="{FF2B5EF4-FFF2-40B4-BE49-F238E27FC236}">
                      <a16:creationId xmlns:a16="http://schemas.microsoft.com/office/drawing/2014/main" id="{9ECC8D50-758B-45D1-9832-058DA749338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c 8">
                  <a:extLst>
                    <a:ext uri="{FF2B5EF4-FFF2-40B4-BE49-F238E27FC236}">
                      <a16:creationId xmlns:a16="http://schemas.microsoft.com/office/drawing/2014/main" id="{FC783E55-1922-4926-8D97-EC60526709F7}"/>
                    </a:ext>
                  </a:extLst>
                </p:cNvPr>
                <p:cNvSpPr/>
                <p:nvPr/>
              </p:nvSpPr>
              <p:spPr>
                <a:xfrm>
                  <a:off x="5805714" y="609691"/>
                  <a:ext cx="410553" cy="386869"/>
                </a:xfrm>
                <a:prstGeom prst="arc">
                  <a:avLst>
                    <a:gd name="adj1" fmla="val 10333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8" name="Rectangle 67">
                <a:extLst>
                  <a:ext uri="{FF2B5EF4-FFF2-40B4-BE49-F238E27FC236}">
                    <a16:creationId xmlns:a16="http://schemas.microsoft.com/office/drawing/2014/main" id="{FCB92E0C-F05E-4602-8A6C-A561815032EC}"/>
                  </a:ext>
                </a:extLst>
              </p:cNvPr>
              <p:cNvSpPr/>
              <p:nvPr/>
            </p:nvSpPr>
            <p:spPr>
              <a:xfrm>
                <a:off x="5632035" y="503041"/>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78" name="Group 77">
                <a:extLst>
                  <a:ext uri="{FF2B5EF4-FFF2-40B4-BE49-F238E27FC236}">
                    <a16:creationId xmlns:a16="http://schemas.microsoft.com/office/drawing/2014/main" id="{E48E30C9-A74F-4C52-AD04-FC9A5CBD8258}"/>
                  </a:ext>
                </a:extLst>
              </p:cNvPr>
              <p:cNvGrpSpPr/>
              <p:nvPr/>
            </p:nvGrpSpPr>
            <p:grpSpPr>
              <a:xfrm>
                <a:off x="5805714" y="430573"/>
                <a:ext cx="580573" cy="386869"/>
                <a:chOff x="5805714" y="609691"/>
                <a:chExt cx="580573" cy="386869"/>
              </a:xfrm>
            </p:grpSpPr>
            <p:sp>
              <p:nvSpPr>
                <p:cNvPr id="79" name="Rectangle 78">
                  <a:extLst>
                    <a:ext uri="{FF2B5EF4-FFF2-40B4-BE49-F238E27FC236}">
                      <a16:creationId xmlns:a16="http://schemas.microsoft.com/office/drawing/2014/main" id="{9D80A7DB-810E-4588-BE25-E9F7C34D3DB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Arc 79">
                  <a:extLst>
                    <a:ext uri="{FF2B5EF4-FFF2-40B4-BE49-F238E27FC236}">
                      <a16:creationId xmlns:a16="http://schemas.microsoft.com/office/drawing/2014/main" id="{0CEE252C-3F6B-425D-A974-8C322FD62AA8}"/>
                    </a:ext>
                  </a:extLst>
                </p:cNvPr>
                <p:cNvSpPr/>
                <p:nvPr/>
              </p:nvSpPr>
              <p:spPr>
                <a:xfrm>
                  <a:off x="5805714" y="609691"/>
                  <a:ext cx="410553" cy="386869"/>
                </a:xfrm>
                <a:prstGeom prst="arc">
                  <a:avLst>
                    <a:gd name="adj1" fmla="val 10604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9" name="Rectangle 68">
                <a:extLst>
                  <a:ext uri="{FF2B5EF4-FFF2-40B4-BE49-F238E27FC236}">
                    <a16:creationId xmlns:a16="http://schemas.microsoft.com/office/drawing/2014/main" id="{A4620A41-830E-412F-B7F4-82B17531460F}"/>
                  </a:ext>
                </a:extLst>
              </p:cNvPr>
              <p:cNvSpPr/>
              <p:nvPr/>
            </p:nvSpPr>
            <p:spPr>
              <a:xfrm>
                <a:off x="5635694" y="817487"/>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Rectangle 69">
                <a:extLst>
                  <a:ext uri="{FF2B5EF4-FFF2-40B4-BE49-F238E27FC236}">
                    <a16:creationId xmlns:a16="http://schemas.microsoft.com/office/drawing/2014/main" id="{B8C591D4-C50C-4B67-805A-961945693BE6}"/>
                  </a:ext>
                </a:extLst>
              </p:cNvPr>
              <p:cNvSpPr/>
              <p:nvPr/>
            </p:nvSpPr>
            <p:spPr>
              <a:xfrm>
                <a:off x="5636493" y="1123923"/>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Rectangle 70">
                <a:extLst>
                  <a:ext uri="{FF2B5EF4-FFF2-40B4-BE49-F238E27FC236}">
                    <a16:creationId xmlns:a16="http://schemas.microsoft.com/office/drawing/2014/main" id="{461F08B5-15BF-4C63-B54C-7D2001EDCAD3}"/>
                  </a:ext>
                </a:extLst>
              </p:cNvPr>
              <p:cNvSpPr/>
              <p:nvPr/>
            </p:nvSpPr>
            <p:spPr>
              <a:xfrm>
                <a:off x="5633303" y="1440825"/>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Rectangle 71">
                <a:extLst>
                  <a:ext uri="{FF2B5EF4-FFF2-40B4-BE49-F238E27FC236}">
                    <a16:creationId xmlns:a16="http://schemas.microsoft.com/office/drawing/2014/main" id="{D12C5631-8C0A-4256-BD3E-88D081A7321B}"/>
                  </a:ext>
                </a:extLst>
              </p:cNvPr>
              <p:cNvSpPr/>
              <p:nvPr/>
            </p:nvSpPr>
            <p:spPr>
              <a:xfrm>
                <a:off x="5641689" y="1742385"/>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3" name="Rectangle 72">
                <a:extLst>
                  <a:ext uri="{FF2B5EF4-FFF2-40B4-BE49-F238E27FC236}">
                    <a16:creationId xmlns:a16="http://schemas.microsoft.com/office/drawing/2014/main" id="{D3030D9B-44CF-4F4E-A86E-18A79322376D}"/>
                  </a:ext>
                </a:extLst>
              </p:cNvPr>
              <p:cNvSpPr/>
              <p:nvPr/>
            </p:nvSpPr>
            <p:spPr>
              <a:xfrm>
                <a:off x="5626130" y="2064953"/>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4" name="Rectangle 73">
                <a:extLst>
                  <a:ext uri="{FF2B5EF4-FFF2-40B4-BE49-F238E27FC236}">
                    <a16:creationId xmlns:a16="http://schemas.microsoft.com/office/drawing/2014/main" id="{0E9F8D11-58D9-4493-A410-DACB43B5E48F}"/>
                  </a:ext>
                </a:extLst>
              </p:cNvPr>
              <p:cNvSpPr/>
              <p:nvPr/>
            </p:nvSpPr>
            <p:spPr>
              <a:xfrm>
                <a:off x="5626130" y="2372116"/>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Rectangle 74">
                <a:extLst>
                  <a:ext uri="{FF2B5EF4-FFF2-40B4-BE49-F238E27FC236}">
                    <a16:creationId xmlns:a16="http://schemas.microsoft.com/office/drawing/2014/main" id="{880FA994-AF36-4890-A98D-4750B71B3C59}"/>
                  </a:ext>
                </a:extLst>
              </p:cNvPr>
              <p:cNvSpPr/>
              <p:nvPr/>
            </p:nvSpPr>
            <p:spPr>
              <a:xfrm>
                <a:off x="5633303" y="2684520"/>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6" name="Rectangle 75">
                <a:extLst>
                  <a:ext uri="{FF2B5EF4-FFF2-40B4-BE49-F238E27FC236}">
                    <a16:creationId xmlns:a16="http://schemas.microsoft.com/office/drawing/2014/main" id="{9E5C2FB6-992A-4537-B467-2FCB0FDBDB9F}"/>
                  </a:ext>
                </a:extLst>
              </p:cNvPr>
              <p:cNvSpPr/>
              <p:nvPr/>
            </p:nvSpPr>
            <p:spPr>
              <a:xfrm>
                <a:off x="5633303" y="2985986"/>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7" name="Rectangle 76">
                <a:extLst>
                  <a:ext uri="{FF2B5EF4-FFF2-40B4-BE49-F238E27FC236}">
                    <a16:creationId xmlns:a16="http://schemas.microsoft.com/office/drawing/2014/main" id="{73193785-12A4-408F-9E7C-27DDBEAFA7BD}"/>
                  </a:ext>
                </a:extLst>
              </p:cNvPr>
              <p:cNvSpPr/>
              <p:nvPr/>
            </p:nvSpPr>
            <p:spPr>
              <a:xfrm>
                <a:off x="5626130" y="3308187"/>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8" name="Rectangle 137">
                <a:extLst>
                  <a:ext uri="{FF2B5EF4-FFF2-40B4-BE49-F238E27FC236}">
                    <a16:creationId xmlns:a16="http://schemas.microsoft.com/office/drawing/2014/main" id="{FF68EA0C-3323-4279-9322-583E0496C340}"/>
                  </a:ext>
                </a:extLst>
              </p:cNvPr>
              <p:cNvSpPr/>
              <p:nvPr/>
            </p:nvSpPr>
            <p:spPr>
              <a:xfrm>
                <a:off x="5618957" y="3615100"/>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9" name="Rectangle 138">
                <a:extLst>
                  <a:ext uri="{FF2B5EF4-FFF2-40B4-BE49-F238E27FC236}">
                    <a16:creationId xmlns:a16="http://schemas.microsoft.com/office/drawing/2014/main" id="{DA8F7F98-A2C1-4622-86E7-4F2038831BBE}"/>
                  </a:ext>
                </a:extLst>
              </p:cNvPr>
              <p:cNvSpPr/>
              <p:nvPr/>
            </p:nvSpPr>
            <p:spPr>
              <a:xfrm>
                <a:off x="5604611" y="3927247"/>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0" name="Rectangle 139">
                <a:extLst>
                  <a:ext uri="{FF2B5EF4-FFF2-40B4-BE49-F238E27FC236}">
                    <a16:creationId xmlns:a16="http://schemas.microsoft.com/office/drawing/2014/main" id="{0A05E640-BFCE-401E-8E58-B95F9FAC8DFA}"/>
                  </a:ext>
                </a:extLst>
              </p:cNvPr>
              <p:cNvSpPr/>
              <p:nvPr/>
            </p:nvSpPr>
            <p:spPr>
              <a:xfrm>
                <a:off x="5611784" y="4239143"/>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1" name="Rectangle 140">
                <a:extLst>
                  <a:ext uri="{FF2B5EF4-FFF2-40B4-BE49-F238E27FC236}">
                    <a16:creationId xmlns:a16="http://schemas.microsoft.com/office/drawing/2014/main" id="{E054FE0A-3727-4A81-B405-7B2AD3CF46C1}"/>
                  </a:ext>
                </a:extLst>
              </p:cNvPr>
              <p:cNvSpPr/>
              <p:nvPr/>
            </p:nvSpPr>
            <p:spPr>
              <a:xfrm>
                <a:off x="5604611" y="4546182"/>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2" name="Rectangle 141">
                <a:extLst>
                  <a:ext uri="{FF2B5EF4-FFF2-40B4-BE49-F238E27FC236}">
                    <a16:creationId xmlns:a16="http://schemas.microsoft.com/office/drawing/2014/main" id="{181F776C-2AF8-48ED-A45F-6043E45954BF}"/>
                  </a:ext>
                </a:extLst>
              </p:cNvPr>
              <p:cNvSpPr/>
              <p:nvPr/>
            </p:nvSpPr>
            <p:spPr>
              <a:xfrm>
                <a:off x="5609779" y="4857467"/>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3" name="Rectangle 142">
                <a:extLst>
                  <a:ext uri="{FF2B5EF4-FFF2-40B4-BE49-F238E27FC236}">
                    <a16:creationId xmlns:a16="http://schemas.microsoft.com/office/drawing/2014/main" id="{F411B93B-64DC-40ED-8351-A38502F83EC2}"/>
                  </a:ext>
                </a:extLst>
              </p:cNvPr>
              <p:cNvSpPr/>
              <p:nvPr/>
            </p:nvSpPr>
            <p:spPr>
              <a:xfrm>
                <a:off x="5618957" y="5171895"/>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4" name="Rectangle 143">
                <a:extLst>
                  <a:ext uri="{FF2B5EF4-FFF2-40B4-BE49-F238E27FC236}">
                    <a16:creationId xmlns:a16="http://schemas.microsoft.com/office/drawing/2014/main" id="{6D4EF766-AAA1-4FD1-9EB8-BC7CCAF80F4C}"/>
                  </a:ext>
                </a:extLst>
              </p:cNvPr>
              <p:cNvSpPr/>
              <p:nvPr/>
            </p:nvSpPr>
            <p:spPr>
              <a:xfrm>
                <a:off x="5611784" y="5503140"/>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5" name="Rectangle 144">
                <a:extLst>
                  <a:ext uri="{FF2B5EF4-FFF2-40B4-BE49-F238E27FC236}">
                    <a16:creationId xmlns:a16="http://schemas.microsoft.com/office/drawing/2014/main" id="{CA3BC80A-A5C7-4031-AE04-E1DBB065F990}"/>
                  </a:ext>
                </a:extLst>
              </p:cNvPr>
              <p:cNvSpPr/>
              <p:nvPr/>
            </p:nvSpPr>
            <p:spPr>
              <a:xfrm>
                <a:off x="5604611" y="5797854"/>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6" name="Rectangle 145">
                <a:extLst>
                  <a:ext uri="{FF2B5EF4-FFF2-40B4-BE49-F238E27FC236}">
                    <a16:creationId xmlns:a16="http://schemas.microsoft.com/office/drawing/2014/main" id="{B2C4E260-0390-4C3C-B29D-AB4732D5F312}"/>
                  </a:ext>
                </a:extLst>
              </p:cNvPr>
              <p:cNvSpPr/>
              <p:nvPr/>
            </p:nvSpPr>
            <p:spPr>
              <a:xfrm>
                <a:off x="5604611" y="6097210"/>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7" name="Rectangle 146">
                <a:extLst>
                  <a:ext uri="{FF2B5EF4-FFF2-40B4-BE49-F238E27FC236}">
                    <a16:creationId xmlns:a16="http://schemas.microsoft.com/office/drawing/2014/main" id="{9CF30D03-0768-4F4A-876B-4064ADC4B962}"/>
                  </a:ext>
                </a:extLst>
              </p:cNvPr>
              <p:cNvSpPr/>
              <p:nvPr/>
            </p:nvSpPr>
            <p:spPr>
              <a:xfrm>
                <a:off x="5611784" y="6412576"/>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81" name="Group 80">
                <a:extLst>
                  <a:ext uri="{FF2B5EF4-FFF2-40B4-BE49-F238E27FC236}">
                    <a16:creationId xmlns:a16="http://schemas.microsoft.com/office/drawing/2014/main" id="{BDE4CAF1-67FB-4A00-A957-F84932EF37EA}"/>
                  </a:ext>
                </a:extLst>
              </p:cNvPr>
              <p:cNvGrpSpPr/>
              <p:nvPr/>
            </p:nvGrpSpPr>
            <p:grpSpPr>
              <a:xfrm>
                <a:off x="5805714" y="741596"/>
                <a:ext cx="580573" cy="386869"/>
                <a:chOff x="5805714" y="609691"/>
                <a:chExt cx="580573" cy="386869"/>
              </a:xfrm>
            </p:grpSpPr>
            <p:sp>
              <p:nvSpPr>
                <p:cNvPr id="82" name="Rectangle 81">
                  <a:extLst>
                    <a:ext uri="{FF2B5EF4-FFF2-40B4-BE49-F238E27FC236}">
                      <a16:creationId xmlns:a16="http://schemas.microsoft.com/office/drawing/2014/main" id="{74C944AF-D50A-425E-A441-BD46E8CB9783}"/>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Arc 82">
                  <a:extLst>
                    <a:ext uri="{FF2B5EF4-FFF2-40B4-BE49-F238E27FC236}">
                      <a16:creationId xmlns:a16="http://schemas.microsoft.com/office/drawing/2014/main" id="{AE95EC9D-DB78-417E-AF31-C543DE84C1EE}"/>
                    </a:ext>
                  </a:extLst>
                </p:cNvPr>
                <p:cNvSpPr/>
                <p:nvPr/>
              </p:nvSpPr>
              <p:spPr>
                <a:xfrm>
                  <a:off x="5805714" y="609691"/>
                  <a:ext cx="410553" cy="386869"/>
                </a:xfrm>
                <a:prstGeom prst="arc">
                  <a:avLst>
                    <a:gd name="adj1" fmla="val 107575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EC3E0684-8AE8-4214-BF7B-4AAB6B86F600}"/>
                  </a:ext>
                </a:extLst>
              </p:cNvPr>
              <p:cNvGrpSpPr/>
              <p:nvPr/>
            </p:nvGrpSpPr>
            <p:grpSpPr>
              <a:xfrm>
                <a:off x="5805714" y="1052619"/>
                <a:ext cx="580573" cy="386869"/>
                <a:chOff x="5805714" y="609691"/>
                <a:chExt cx="580573" cy="386869"/>
              </a:xfrm>
            </p:grpSpPr>
            <p:sp>
              <p:nvSpPr>
                <p:cNvPr id="85" name="Rectangle 84">
                  <a:extLst>
                    <a:ext uri="{FF2B5EF4-FFF2-40B4-BE49-F238E27FC236}">
                      <a16:creationId xmlns:a16="http://schemas.microsoft.com/office/drawing/2014/main" id="{CF8E04A3-B6B4-4F3C-BB6B-AF9929DDA237}"/>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Arc 85">
                  <a:extLst>
                    <a:ext uri="{FF2B5EF4-FFF2-40B4-BE49-F238E27FC236}">
                      <a16:creationId xmlns:a16="http://schemas.microsoft.com/office/drawing/2014/main" id="{18A95974-DAB2-4BF8-9192-96278D1744CD}"/>
                    </a:ext>
                  </a:extLst>
                </p:cNvPr>
                <p:cNvSpPr/>
                <p:nvPr/>
              </p:nvSpPr>
              <p:spPr>
                <a:xfrm>
                  <a:off x="5805714" y="609691"/>
                  <a:ext cx="410553" cy="386869"/>
                </a:xfrm>
                <a:prstGeom prst="arc">
                  <a:avLst>
                    <a:gd name="adj1" fmla="val 1083048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C97BDBFC-6DCF-4D05-9235-AF24FD08B7BA}"/>
                  </a:ext>
                </a:extLst>
              </p:cNvPr>
              <p:cNvGrpSpPr/>
              <p:nvPr/>
            </p:nvGrpSpPr>
            <p:grpSpPr>
              <a:xfrm>
                <a:off x="5805714" y="1363642"/>
                <a:ext cx="580573" cy="386869"/>
                <a:chOff x="5805714" y="609691"/>
                <a:chExt cx="580573" cy="386869"/>
              </a:xfrm>
            </p:grpSpPr>
            <p:sp>
              <p:nvSpPr>
                <p:cNvPr id="88" name="Rectangle 87">
                  <a:extLst>
                    <a:ext uri="{FF2B5EF4-FFF2-40B4-BE49-F238E27FC236}">
                      <a16:creationId xmlns:a16="http://schemas.microsoft.com/office/drawing/2014/main" id="{4AB8CE96-3DF3-4063-9F27-D4DB07BB75E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Arc 88">
                  <a:extLst>
                    <a:ext uri="{FF2B5EF4-FFF2-40B4-BE49-F238E27FC236}">
                      <a16:creationId xmlns:a16="http://schemas.microsoft.com/office/drawing/2014/main" id="{309BD817-14B6-4AA7-A1F6-6EAEFBC3A86F}"/>
                    </a:ext>
                  </a:extLst>
                </p:cNvPr>
                <p:cNvSpPr/>
                <p:nvPr/>
              </p:nvSpPr>
              <p:spPr>
                <a:xfrm>
                  <a:off x="5805714" y="609691"/>
                  <a:ext cx="410553" cy="386869"/>
                </a:xfrm>
                <a:prstGeom prst="arc">
                  <a:avLst>
                    <a:gd name="adj1" fmla="val 1080965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C6951FED-2BD7-4859-B333-5B1CAEF8AB8D}"/>
                  </a:ext>
                </a:extLst>
              </p:cNvPr>
              <p:cNvGrpSpPr/>
              <p:nvPr/>
            </p:nvGrpSpPr>
            <p:grpSpPr>
              <a:xfrm>
                <a:off x="5805714" y="1674665"/>
                <a:ext cx="580573" cy="386869"/>
                <a:chOff x="5805714" y="609691"/>
                <a:chExt cx="580573" cy="386869"/>
              </a:xfrm>
            </p:grpSpPr>
            <p:sp>
              <p:nvSpPr>
                <p:cNvPr id="91" name="Rectangle 90">
                  <a:extLst>
                    <a:ext uri="{FF2B5EF4-FFF2-40B4-BE49-F238E27FC236}">
                      <a16:creationId xmlns:a16="http://schemas.microsoft.com/office/drawing/2014/main" id="{FE30C63D-F045-40E9-8C54-26DA5BDA0F4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Arc 91">
                  <a:extLst>
                    <a:ext uri="{FF2B5EF4-FFF2-40B4-BE49-F238E27FC236}">
                      <a16:creationId xmlns:a16="http://schemas.microsoft.com/office/drawing/2014/main" id="{434A2720-2A66-40B1-AC7E-5C244C6E6EB9}"/>
                    </a:ext>
                  </a:extLst>
                </p:cNvPr>
                <p:cNvSpPr/>
                <p:nvPr/>
              </p:nvSpPr>
              <p:spPr>
                <a:xfrm>
                  <a:off x="5805714" y="609691"/>
                  <a:ext cx="410553" cy="386869"/>
                </a:xfrm>
                <a:prstGeom prst="arc">
                  <a:avLst>
                    <a:gd name="adj1" fmla="val 1087571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93" name="Group 92">
                <a:extLst>
                  <a:ext uri="{FF2B5EF4-FFF2-40B4-BE49-F238E27FC236}">
                    <a16:creationId xmlns:a16="http://schemas.microsoft.com/office/drawing/2014/main" id="{3253887B-E245-4C89-84BB-C89576187B4D}"/>
                  </a:ext>
                </a:extLst>
              </p:cNvPr>
              <p:cNvGrpSpPr/>
              <p:nvPr/>
            </p:nvGrpSpPr>
            <p:grpSpPr>
              <a:xfrm>
                <a:off x="5805714" y="1985688"/>
                <a:ext cx="580573" cy="386869"/>
                <a:chOff x="5805714" y="609691"/>
                <a:chExt cx="580573" cy="386869"/>
              </a:xfrm>
            </p:grpSpPr>
            <p:sp>
              <p:nvSpPr>
                <p:cNvPr id="94" name="Rectangle 93">
                  <a:extLst>
                    <a:ext uri="{FF2B5EF4-FFF2-40B4-BE49-F238E27FC236}">
                      <a16:creationId xmlns:a16="http://schemas.microsoft.com/office/drawing/2014/main" id="{C2935527-C9EF-4950-89BB-EB1207B25E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Arc 94">
                  <a:extLst>
                    <a:ext uri="{FF2B5EF4-FFF2-40B4-BE49-F238E27FC236}">
                      <a16:creationId xmlns:a16="http://schemas.microsoft.com/office/drawing/2014/main" id="{B885AD0D-2A97-4761-A7E2-81AE7730FF98}"/>
                    </a:ext>
                  </a:extLst>
                </p:cNvPr>
                <p:cNvSpPr/>
                <p:nvPr/>
              </p:nvSpPr>
              <p:spPr>
                <a:xfrm>
                  <a:off x="5805714" y="609691"/>
                  <a:ext cx="410553" cy="386869"/>
                </a:xfrm>
                <a:prstGeom prst="arc">
                  <a:avLst>
                    <a:gd name="adj1" fmla="val 1078249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B20895E6-FBAD-4249-90F9-43369FD2080F}"/>
                  </a:ext>
                </a:extLst>
              </p:cNvPr>
              <p:cNvGrpSpPr/>
              <p:nvPr/>
            </p:nvGrpSpPr>
            <p:grpSpPr>
              <a:xfrm>
                <a:off x="5805714" y="2296711"/>
                <a:ext cx="580573" cy="386869"/>
                <a:chOff x="5805714" y="609691"/>
                <a:chExt cx="580573" cy="386869"/>
              </a:xfrm>
            </p:grpSpPr>
            <p:sp>
              <p:nvSpPr>
                <p:cNvPr id="97" name="Rectangle 96">
                  <a:extLst>
                    <a:ext uri="{FF2B5EF4-FFF2-40B4-BE49-F238E27FC236}">
                      <a16:creationId xmlns:a16="http://schemas.microsoft.com/office/drawing/2014/main" id="{416F99E9-E132-4AB6-9501-719E390B295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Arc 97">
                  <a:extLst>
                    <a:ext uri="{FF2B5EF4-FFF2-40B4-BE49-F238E27FC236}">
                      <a16:creationId xmlns:a16="http://schemas.microsoft.com/office/drawing/2014/main" id="{7BF41422-E1EF-4A49-906D-7C9E43200378}"/>
                    </a:ext>
                  </a:extLst>
                </p:cNvPr>
                <p:cNvSpPr/>
                <p:nvPr/>
              </p:nvSpPr>
              <p:spPr>
                <a:xfrm>
                  <a:off x="5805714" y="609691"/>
                  <a:ext cx="410553" cy="386869"/>
                </a:xfrm>
                <a:prstGeom prst="arc">
                  <a:avLst>
                    <a:gd name="adj1" fmla="val 108379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9" name="Group 98">
                <a:extLst>
                  <a:ext uri="{FF2B5EF4-FFF2-40B4-BE49-F238E27FC236}">
                    <a16:creationId xmlns:a16="http://schemas.microsoft.com/office/drawing/2014/main" id="{3A6C8FCE-3906-4A51-8C51-53A21458A79D}"/>
                  </a:ext>
                </a:extLst>
              </p:cNvPr>
              <p:cNvGrpSpPr/>
              <p:nvPr/>
            </p:nvGrpSpPr>
            <p:grpSpPr>
              <a:xfrm>
                <a:off x="5805714" y="2607734"/>
                <a:ext cx="580573" cy="386869"/>
                <a:chOff x="5805714" y="609691"/>
                <a:chExt cx="580573" cy="386869"/>
              </a:xfrm>
            </p:grpSpPr>
            <p:sp>
              <p:nvSpPr>
                <p:cNvPr id="100" name="Rectangle 99">
                  <a:extLst>
                    <a:ext uri="{FF2B5EF4-FFF2-40B4-BE49-F238E27FC236}">
                      <a16:creationId xmlns:a16="http://schemas.microsoft.com/office/drawing/2014/main" id="{01B7306C-C82A-4CBC-8810-B196E2B85FD9}"/>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Arc 100">
                  <a:extLst>
                    <a:ext uri="{FF2B5EF4-FFF2-40B4-BE49-F238E27FC236}">
                      <a16:creationId xmlns:a16="http://schemas.microsoft.com/office/drawing/2014/main" id="{4309EB4B-A1C1-41B8-9E71-43E4632DE81A}"/>
                    </a:ext>
                  </a:extLst>
                </p:cNvPr>
                <p:cNvSpPr/>
                <p:nvPr/>
              </p:nvSpPr>
              <p:spPr>
                <a:xfrm>
                  <a:off x="5805714" y="609691"/>
                  <a:ext cx="410553" cy="386869"/>
                </a:xfrm>
                <a:prstGeom prst="arc">
                  <a:avLst>
                    <a:gd name="adj1" fmla="val 1081717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2" name="Group 101">
                <a:extLst>
                  <a:ext uri="{FF2B5EF4-FFF2-40B4-BE49-F238E27FC236}">
                    <a16:creationId xmlns:a16="http://schemas.microsoft.com/office/drawing/2014/main" id="{C74B4894-B5D2-4362-964C-D4DC0546060A}"/>
                  </a:ext>
                </a:extLst>
              </p:cNvPr>
              <p:cNvGrpSpPr/>
              <p:nvPr/>
            </p:nvGrpSpPr>
            <p:grpSpPr>
              <a:xfrm>
                <a:off x="5805714" y="2918757"/>
                <a:ext cx="580573" cy="386869"/>
                <a:chOff x="5805714" y="609691"/>
                <a:chExt cx="580573" cy="386869"/>
              </a:xfrm>
            </p:grpSpPr>
            <p:sp>
              <p:nvSpPr>
                <p:cNvPr id="103" name="Rectangle 102">
                  <a:extLst>
                    <a:ext uri="{FF2B5EF4-FFF2-40B4-BE49-F238E27FC236}">
                      <a16:creationId xmlns:a16="http://schemas.microsoft.com/office/drawing/2014/main" id="{DA95D981-4D5B-4F4F-8A82-69838938508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Arc 103">
                  <a:extLst>
                    <a:ext uri="{FF2B5EF4-FFF2-40B4-BE49-F238E27FC236}">
                      <a16:creationId xmlns:a16="http://schemas.microsoft.com/office/drawing/2014/main" id="{E4822634-A39A-4B0D-8399-883328FCA1EE}"/>
                    </a:ext>
                  </a:extLst>
                </p:cNvPr>
                <p:cNvSpPr/>
                <p:nvPr/>
              </p:nvSpPr>
              <p:spPr>
                <a:xfrm>
                  <a:off x="5805714" y="609691"/>
                  <a:ext cx="410553" cy="386869"/>
                </a:xfrm>
                <a:prstGeom prst="arc">
                  <a:avLst>
                    <a:gd name="adj1" fmla="val 1122047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5" name="Group 104">
                <a:extLst>
                  <a:ext uri="{FF2B5EF4-FFF2-40B4-BE49-F238E27FC236}">
                    <a16:creationId xmlns:a16="http://schemas.microsoft.com/office/drawing/2014/main" id="{AC0C8900-7AAE-4DAD-9853-250BA8E46217}"/>
                  </a:ext>
                </a:extLst>
              </p:cNvPr>
              <p:cNvGrpSpPr/>
              <p:nvPr/>
            </p:nvGrpSpPr>
            <p:grpSpPr>
              <a:xfrm>
                <a:off x="5805714" y="3229780"/>
                <a:ext cx="580573" cy="386869"/>
                <a:chOff x="5805714" y="609691"/>
                <a:chExt cx="580573" cy="386869"/>
              </a:xfrm>
            </p:grpSpPr>
            <p:sp>
              <p:nvSpPr>
                <p:cNvPr id="106" name="Rectangle 105">
                  <a:extLst>
                    <a:ext uri="{FF2B5EF4-FFF2-40B4-BE49-F238E27FC236}">
                      <a16:creationId xmlns:a16="http://schemas.microsoft.com/office/drawing/2014/main" id="{8F16C3F5-5111-4385-95DB-684995C5DA9E}"/>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Arc 106">
                  <a:extLst>
                    <a:ext uri="{FF2B5EF4-FFF2-40B4-BE49-F238E27FC236}">
                      <a16:creationId xmlns:a16="http://schemas.microsoft.com/office/drawing/2014/main" id="{C8E4EC42-A513-472E-AE69-66EF8F71937C}"/>
                    </a:ext>
                  </a:extLst>
                </p:cNvPr>
                <p:cNvSpPr/>
                <p:nvPr/>
              </p:nvSpPr>
              <p:spPr>
                <a:xfrm>
                  <a:off x="5805714" y="609691"/>
                  <a:ext cx="410553" cy="386869"/>
                </a:xfrm>
                <a:prstGeom prst="arc">
                  <a:avLst>
                    <a:gd name="adj1" fmla="val 106480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B9DF2A69-06AC-4DC9-B6C7-9A1B9D012585}"/>
                  </a:ext>
                </a:extLst>
              </p:cNvPr>
              <p:cNvGrpSpPr/>
              <p:nvPr/>
            </p:nvGrpSpPr>
            <p:grpSpPr>
              <a:xfrm>
                <a:off x="5805714" y="3540803"/>
                <a:ext cx="580573" cy="386869"/>
                <a:chOff x="5805714" y="609691"/>
                <a:chExt cx="580573" cy="386869"/>
              </a:xfrm>
            </p:grpSpPr>
            <p:sp>
              <p:nvSpPr>
                <p:cNvPr id="109" name="Rectangle 108">
                  <a:extLst>
                    <a:ext uri="{FF2B5EF4-FFF2-40B4-BE49-F238E27FC236}">
                      <a16:creationId xmlns:a16="http://schemas.microsoft.com/office/drawing/2014/main" id="{66D59475-186E-4F7A-A501-ABEDCC08DC9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id="{55C929AA-C5D4-4A29-94FC-BF99C03F9430}"/>
                    </a:ext>
                  </a:extLst>
                </p:cNvPr>
                <p:cNvSpPr/>
                <p:nvPr/>
              </p:nvSpPr>
              <p:spPr>
                <a:xfrm>
                  <a:off x="5805714" y="609691"/>
                  <a:ext cx="410553" cy="386869"/>
                </a:xfrm>
                <a:prstGeom prst="arc">
                  <a:avLst>
                    <a:gd name="adj1" fmla="val 109014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26F5DDE8-77F1-4A19-9A73-FA16AD387091}"/>
                  </a:ext>
                </a:extLst>
              </p:cNvPr>
              <p:cNvGrpSpPr/>
              <p:nvPr/>
            </p:nvGrpSpPr>
            <p:grpSpPr>
              <a:xfrm>
                <a:off x="5805714" y="3851826"/>
                <a:ext cx="580573" cy="386869"/>
                <a:chOff x="5805714" y="609691"/>
                <a:chExt cx="580573" cy="386869"/>
              </a:xfrm>
            </p:grpSpPr>
            <p:sp>
              <p:nvSpPr>
                <p:cNvPr id="112" name="Rectangle 111">
                  <a:extLst>
                    <a:ext uri="{FF2B5EF4-FFF2-40B4-BE49-F238E27FC236}">
                      <a16:creationId xmlns:a16="http://schemas.microsoft.com/office/drawing/2014/main" id="{3975D25C-1E30-46E2-BA99-3037ADE3170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Arc 112">
                  <a:extLst>
                    <a:ext uri="{FF2B5EF4-FFF2-40B4-BE49-F238E27FC236}">
                      <a16:creationId xmlns:a16="http://schemas.microsoft.com/office/drawing/2014/main" id="{5489E9B8-DC06-4350-B467-61A9DA0B02A7}"/>
                    </a:ext>
                  </a:extLst>
                </p:cNvPr>
                <p:cNvSpPr/>
                <p:nvPr/>
              </p:nvSpPr>
              <p:spPr>
                <a:xfrm>
                  <a:off x="5805714" y="609691"/>
                  <a:ext cx="410553" cy="386869"/>
                </a:xfrm>
                <a:prstGeom prst="arc">
                  <a:avLst>
                    <a:gd name="adj1" fmla="val 11023282"/>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4" name="Group 113">
                <a:extLst>
                  <a:ext uri="{FF2B5EF4-FFF2-40B4-BE49-F238E27FC236}">
                    <a16:creationId xmlns:a16="http://schemas.microsoft.com/office/drawing/2014/main" id="{0375CE18-5EC1-4881-8142-DC1BC91AD094}"/>
                  </a:ext>
                </a:extLst>
              </p:cNvPr>
              <p:cNvGrpSpPr/>
              <p:nvPr/>
            </p:nvGrpSpPr>
            <p:grpSpPr>
              <a:xfrm>
                <a:off x="5805714" y="4162849"/>
                <a:ext cx="580573" cy="386869"/>
                <a:chOff x="5805714" y="609691"/>
                <a:chExt cx="580573" cy="386869"/>
              </a:xfrm>
            </p:grpSpPr>
            <p:sp>
              <p:nvSpPr>
                <p:cNvPr id="115" name="Rectangle 114">
                  <a:extLst>
                    <a:ext uri="{FF2B5EF4-FFF2-40B4-BE49-F238E27FC236}">
                      <a16:creationId xmlns:a16="http://schemas.microsoft.com/office/drawing/2014/main" id="{10A76D25-919A-40D9-9554-EFE2D3956BE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Arc 115">
                  <a:extLst>
                    <a:ext uri="{FF2B5EF4-FFF2-40B4-BE49-F238E27FC236}">
                      <a16:creationId xmlns:a16="http://schemas.microsoft.com/office/drawing/2014/main" id="{F541D253-66CC-4C59-909C-302800ABEEFC}"/>
                    </a:ext>
                  </a:extLst>
                </p:cNvPr>
                <p:cNvSpPr/>
                <p:nvPr/>
              </p:nvSpPr>
              <p:spPr>
                <a:xfrm>
                  <a:off x="5805714" y="609691"/>
                  <a:ext cx="410553" cy="386869"/>
                </a:xfrm>
                <a:prstGeom prst="arc">
                  <a:avLst>
                    <a:gd name="adj1" fmla="val 11168103"/>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7" name="Group 116">
                <a:extLst>
                  <a:ext uri="{FF2B5EF4-FFF2-40B4-BE49-F238E27FC236}">
                    <a16:creationId xmlns:a16="http://schemas.microsoft.com/office/drawing/2014/main" id="{D86A99F9-8CBA-4BBB-88F7-14582E27C64C}"/>
                  </a:ext>
                </a:extLst>
              </p:cNvPr>
              <p:cNvGrpSpPr/>
              <p:nvPr/>
            </p:nvGrpSpPr>
            <p:grpSpPr>
              <a:xfrm>
                <a:off x="5805714" y="4473872"/>
                <a:ext cx="580573" cy="386869"/>
                <a:chOff x="5805714" y="609691"/>
                <a:chExt cx="580573" cy="386869"/>
              </a:xfrm>
            </p:grpSpPr>
            <p:sp>
              <p:nvSpPr>
                <p:cNvPr id="118" name="Rectangle 117">
                  <a:extLst>
                    <a:ext uri="{FF2B5EF4-FFF2-40B4-BE49-F238E27FC236}">
                      <a16:creationId xmlns:a16="http://schemas.microsoft.com/office/drawing/2014/main" id="{16259704-CA38-4525-8489-D1FECD12BDB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Arc 118">
                  <a:extLst>
                    <a:ext uri="{FF2B5EF4-FFF2-40B4-BE49-F238E27FC236}">
                      <a16:creationId xmlns:a16="http://schemas.microsoft.com/office/drawing/2014/main" id="{40F4FCA1-5992-49D0-8CE6-8488CF6BAF04}"/>
                    </a:ext>
                  </a:extLst>
                </p:cNvPr>
                <p:cNvSpPr/>
                <p:nvPr/>
              </p:nvSpPr>
              <p:spPr>
                <a:xfrm>
                  <a:off x="5805714" y="609691"/>
                  <a:ext cx="410553" cy="386869"/>
                </a:xfrm>
                <a:prstGeom prst="arc">
                  <a:avLst>
                    <a:gd name="adj1" fmla="val 11188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F5C59377-7214-4209-BA16-86D5D1DAE2B0}"/>
                  </a:ext>
                </a:extLst>
              </p:cNvPr>
              <p:cNvGrpSpPr/>
              <p:nvPr/>
            </p:nvGrpSpPr>
            <p:grpSpPr>
              <a:xfrm>
                <a:off x="5805714" y="4784895"/>
                <a:ext cx="580573" cy="386869"/>
                <a:chOff x="5805714" y="609691"/>
                <a:chExt cx="580573" cy="386869"/>
              </a:xfrm>
            </p:grpSpPr>
            <p:sp>
              <p:nvSpPr>
                <p:cNvPr id="121" name="Rectangle 120">
                  <a:extLst>
                    <a:ext uri="{FF2B5EF4-FFF2-40B4-BE49-F238E27FC236}">
                      <a16:creationId xmlns:a16="http://schemas.microsoft.com/office/drawing/2014/main" id="{959A5D35-C7AE-458F-BBB5-71CD3A3F97F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Arc 121">
                  <a:extLst>
                    <a:ext uri="{FF2B5EF4-FFF2-40B4-BE49-F238E27FC236}">
                      <a16:creationId xmlns:a16="http://schemas.microsoft.com/office/drawing/2014/main" id="{F490A229-65A6-4DFF-870F-4B92A114A66A}"/>
                    </a:ext>
                  </a:extLst>
                </p:cNvPr>
                <p:cNvSpPr/>
                <p:nvPr/>
              </p:nvSpPr>
              <p:spPr>
                <a:xfrm>
                  <a:off x="5805714" y="609691"/>
                  <a:ext cx="410553" cy="386869"/>
                </a:xfrm>
                <a:prstGeom prst="arc">
                  <a:avLst>
                    <a:gd name="adj1" fmla="val 1114643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3" name="Group 122">
                <a:extLst>
                  <a:ext uri="{FF2B5EF4-FFF2-40B4-BE49-F238E27FC236}">
                    <a16:creationId xmlns:a16="http://schemas.microsoft.com/office/drawing/2014/main" id="{9EC6FFFF-2006-4366-8566-0113AD9F036A}"/>
                  </a:ext>
                </a:extLst>
              </p:cNvPr>
              <p:cNvGrpSpPr/>
              <p:nvPr/>
            </p:nvGrpSpPr>
            <p:grpSpPr>
              <a:xfrm>
                <a:off x="5805714" y="5095918"/>
                <a:ext cx="580573" cy="386869"/>
                <a:chOff x="5805714" y="609691"/>
                <a:chExt cx="580573" cy="386869"/>
              </a:xfrm>
            </p:grpSpPr>
            <p:sp>
              <p:nvSpPr>
                <p:cNvPr id="124" name="Rectangle 123">
                  <a:extLst>
                    <a:ext uri="{FF2B5EF4-FFF2-40B4-BE49-F238E27FC236}">
                      <a16:creationId xmlns:a16="http://schemas.microsoft.com/office/drawing/2014/main" id="{595E399E-0521-4D5B-914F-29C3ADDF2B72}"/>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Arc 124">
                  <a:extLst>
                    <a:ext uri="{FF2B5EF4-FFF2-40B4-BE49-F238E27FC236}">
                      <a16:creationId xmlns:a16="http://schemas.microsoft.com/office/drawing/2014/main" id="{14739334-2472-4756-B880-7780C40DA407}"/>
                    </a:ext>
                  </a:extLst>
                </p:cNvPr>
                <p:cNvSpPr/>
                <p:nvPr/>
              </p:nvSpPr>
              <p:spPr>
                <a:xfrm>
                  <a:off x="5805714" y="609691"/>
                  <a:ext cx="410553" cy="386869"/>
                </a:xfrm>
                <a:prstGeom prst="arc">
                  <a:avLst>
                    <a:gd name="adj1" fmla="val 111225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6D7FEFCF-F5E2-48A4-8DA2-466E3FA530E8}"/>
                  </a:ext>
                </a:extLst>
              </p:cNvPr>
              <p:cNvGrpSpPr/>
              <p:nvPr/>
            </p:nvGrpSpPr>
            <p:grpSpPr>
              <a:xfrm>
                <a:off x="5805714" y="5406941"/>
                <a:ext cx="580573" cy="386869"/>
                <a:chOff x="5805714" y="609691"/>
                <a:chExt cx="580573" cy="386869"/>
              </a:xfrm>
            </p:grpSpPr>
            <p:sp>
              <p:nvSpPr>
                <p:cNvPr id="127" name="Rectangle 126">
                  <a:extLst>
                    <a:ext uri="{FF2B5EF4-FFF2-40B4-BE49-F238E27FC236}">
                      <a16:creationId xmlns:a16="http://schemas.microsoft.com/office/drawing/2014/main" id="{5B8C7798-2FB8-447C-BA5C-ECB75C74E5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Arc 127">
                  <a:extLst>
                    <a:ext uri="{FF2B5EF4-FFF2-40B4-BE49-F238E27FC236}">
                      <a16:creationId xmlns:a16="http://schemas.microsoft.com/office/drawing/2014/main" id="{DDFE7CA2-AC7D-4CF0-A779-1F7EC6161969}"/>
                    </a:ext>
                  </a:extLst>
                </p:cNvPr>
                <p:cNvSpPr/>
                <p:nvPr/>
              </p:nvSpPr>
              <p:spPr>
                <a:xfrm>
                  <a:off x="5805714" y="609691"/>
                  <a:ext cx="410553" cy="386869"/>
                </a:xfrm>
                <a:prstGeom prst="arc">
                  <a:avLst>
                    <a:gd name="adj1" fmla="val 108791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9" name="Group 128">
                <a:extLst>
                  <a:ext uri="{FF2B5EF4-FFF2-40B4-BE49-F238E27FC236}">
                    <a16:creationId xmlns:a16="http://schemas.microsoft.com/office/drawing/2014/main" id="{EF6B5FAD-EB1F-43DC-8B99-11CAD21D64C9}"/>
                  </a:ext>
                </a:extLst>
              </p:cNvPr>
              <p:cNvGrpSpPr/>
              <p:nvPr/>
            </p:nvGrpSpPr>
            <p:grpSpPr>
              <a:xfrm>
                <a:off x="5805714" y="5717964"/>
                <a:ext cx="611054" cy="386869"/>
                <a:chOff x="5805714" y="609691"/>
                <a:chExt cx="611054" cy="386869"/>
              </a:xfrm>
            </p:grpSpPr>
            <p:sp>
              <p:nvSpPr>
                <p:cNvPr id="130" name="Rectangle 129">
                  <a:extLst>
                    <a:ext uri="{FF2B5EF4-FFF2-40B4-BE49-F238E27FC236}">
                      <a16:creationId xmlns:a16="http://schemas.microsoft.com/office/drawing/2014/main" id="{B817890A-729D-4FBB-8EF7-DAFD6F73427B}"/>
                    </a:ext>
                  </a:extLst>
                </p:cNvPr>
                <p:cNvSpPr/>
                <p:nvPr/>
              </p:nvSpPr>
              <p:spPr>
                <a:xfrm>
                  <a:off x="6156962" y="666847"/>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Arc 130">
                  <a:extLst>
                    <a:ext uri="{FF2B5EF4-FFF2-40B4-BE49-F238E27FC236}">
                      <a16:creationId xmlns:a16="http://schemas.microsoft.com/office/drawing/2014/main" id="{EAD6132E-2435-4771-A3CC-CCE94E7A9600}"/>
                    </a:ext>
                  </a:extLst>
                </p:cNvPr>
                <p:cNvSpPr/>
                <p:nvPr/>
              </p:nvSpPr>
              <p:spPr>
                <a:xfrm>
                  <a:off x="5805714" y="609691"/>
                  <a:ext cx="410553" cy="386869"/>
                </a:xfrm>
                <a:prstGeom prst="arc">
                  <a:avLst>
                    <a:gd name="adj1" fmla="val 109924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2" name="Group 131">
                <a:extLst>
                  <a:ext uri="{FF2B5EF4-FFF2-40B4-BE49-F238E27FC236}">
                    <a16:creationId xmlns:a16="http://schemas.microsoft.com/office/drawing/2014/main" id="{2B7006E1-B188-46BA-BAA5-15A960905F4C}"/>
                  </a:ext>
                </a:extLst>
              </p:cNvPr>
              <p:cNvGrpSpPr/>
              <p:nvPr/>
            </p:nvGrpSpPr>
            <p:grpSpPr>
              <a:xfrm>
                <a:off x="5805714" y="6028987"/>
                <a:ext cx="580573" cy="386869"/>
                <a:chOff x="5805714" y="609691"/>
                <a:chExt cx="580573" cy="386869"/>
              </a:xfrm>
            </p:grpSpPr>
            <p:sp>
              <p:nvSpPr>
                <p:cNvPr id="133" name="Rectangle 132">
                  <a:extLst>
                    <a:ext uri="{FF2B5EF4-FFF2-40B4-BE49-F238E27FC236}">
                      <a16:creationId xmlns:a16="http://schemas.microsoft.com/office/drawing/2014/main" id="{D01250CF-AFA1-4A19-B3C7-7F163609380B}"/>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Arc 133">
                  <a:extLst>
                    <a:ext uri="{FF2B5EF4-FFF2-40B4-BE49-F238E27FC236}">
                      <a16:creationId xmlns:a16="http://schemas.microsoft.com/office/drawing/2014/main" id="{1014BA5C-C370-44EB-84DA-2D69E36CE6C3}"/>
                    </a:ext>
                  </a:extLst>
                </p:cNvPr>
                <p:cNvSpPr/>
                <p:nvPr/>
              </p:nvSpPr>
              <p:spPr>
                <a:xfrm>
                  <a:off x="5805714" y="609691"/>
                  <a:ext cx="410553" cy="386869"/>
                </a:xfrm>
                <a:prstGeom prst="arc">
                  <a:avLst>
                    <a:gd name="adj1" fmla="val 1119721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5" name="Group 134">
                <a:extLst>
                  <a:ext uri="{FF2B5EF4-FFF2-40B4-BE49-F238E27FC236}">
                    <a16:creationId xmlns:a16="http://schemas.microsoft.com/office/drawing/2014/main" id="{AD8CB7E5-EBC4-4791-B93B-D0B41B862B83}"/>
                  </a:ext>
                </a:extLst>
              </p:cNvPr>
              <p:cNvGrpSpPr/>
              <p:nvPr/>
            </p:nvGrpSpPr>
            <p:grpSpPr>
              <a:xfrm>
                <a:off x="5805714" y="6340004"/>
                <a:ext cx="580573" cy="386869"/>
                <a:chOff x="5805714" y="609691"/>
                <a:chExt cx="580573" cy="386869"/>
              </a:xfrm>
            </p:grpSpPr>
            <p:sp>
              <p:nvSpPr>
                <p:cNvPr id="136" name="Rectangle 135">
                  <a:extLst>
                    <a:ext uri="{FF2B5EF4-FFF2-40B4-BE49-F238E27FC236}">
                      <a16:creationId xmlns:a16="http://schemas.microsoft.com/office/drawing/2014/main" id="{CF456FF3-391C-4C8E-A128-A413BDBBB225}"/>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Arc 136">
                  <a:extLst>
                    <a:ext uri="{FF2B5EF4-FFF2-40B4-BE49-F238E27FC236}">
                      <a16:creationId xmlns:a16="http://schemas.microsoft.com/office/drawing/2014/main" id="{8838FE2A-04D7-44E3-97C3-54338832CB9A}"/>
                    </a:ext>
                  </a:extLst>
                </p:cNvPr>
                <p:cNvSpPr/>
                <p:nvPr/>
              </p:nvSpPr>
              <p:spPr>
                <a:xfrm>
                  <a:off x="5805714" y="609691"/>
                  <a:ext cx="410553" cy="386869"/>
                </a:xfrm>
                <a:prstGeom prst="arc">
                  <a:avLst>
                    <a:gd name="adj1" fmla="val 1112980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cxnSp>
          <p:nvCxnSpPr>
            <p:cNvPr id="163" name="Straight Connector 162">
              <a:extLst>
                <a:ext uri="{FF2B5EF4-FFF2-40B4-BE49-F238E27FC236}">
                  <a16:creationId xmlns:a16="http://schemas.microsoft.com/office/drawing/2014/main" id="{6A4BE4DF-D2F4-4379-A9D6-80E52AFF4147}"/>
                </a:ext>
              </a:extLst>
            </p:cNvPr>
            <p:cNvCxnSpPr>
              <a:cxnSpLocks/>
            </p:cNvCxnSpPr>
            <p:nvPr/>
          </p:nvCxnSpPr>
          <p:spPr>
            <a:xfrm>
              <a:off x="686853" y="1364266"/>
              <a:ext cx="5727695"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6A4BE4DF-D2F4-4379-A9D6-80E52AFF4147}"/>
                </a:ext>
              </a:extLst>
            </p:cNvPr>
            <p:cNvCxnSpPr>
              <a:cxnSpLocks/>
            </p:cNvCxnSpPr>
            <p:nvPr/>
          </p:nvCxnSpPr>
          <p:spPr>
            <a:xfrm>
              <a:off x="686853" y="1697729"/>
              <a:ext cx="572574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6A4BE4DF-D2F4-4379-A9D6-80E52AFF4147}"/>
                </a:ext>
              </a:extLst>
            </p:cNvPr>
            <p:cNvCxnSpPr>
              <a:cxnSpLocks/>
            </p:cNvCxnSpPr>
            <p:nvPr/>
          </p:nvCxnSpPr>
          <p:spPr>
            <a:xfrm>
              <a:off x="686853" y="2364655"/>
              <a:ext cx="572176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6A4BE4DF-D2F4-4379-A9D6-80E52AFF4147}"/>
                </a:ext>
              </a:extLst>
            </p:cNvPr>
            <p:cNvCxnSpPr>
              <a:cxnSpLocks/>
            </p:cNvCxnSpPr>
            <p:nvPr/>
          </p:nvCxnSpPr>
          <p:spPr>
            <a:xfrm>
              <a:off x="711925" y="3031581"/>
              <a:ext cx="569421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6A4BE4DF-D2F4-4379-A9D6-80E52AFF4147}"/>
                </a:ext>
              </a:extLst>
            </p:cNvPr>
            <p:cNvCxnSpPr>
              <a:cxnSpLocks/>
            </p:cNvCxnSpPr>
            <p:nvPr/>
          </p:nvCxnSpPr>
          <p:spPr>
            <a:xfrm>
              <a:off x="686853" y="3365044"/>
              <a:ext cx="572427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6A4BE4DF-D2F4-4379-A9D6-80E52AFF4147}"/>
                </a:ext>
              </a:extLst>
            </p:cNvPr>
            <p:cNvCxnSpPr>
              <a:cxnSpLocks/>
            </p:cNvCxnSpPr>
            <p:nvPr/>
          </p:nvCxnSpPr>
          <p:spPr>
            <a:xfrm>
              <a:off x="686853" y="2698118"/>
              <a:ext cx="5716098"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6A4BE4DF-D2F4-4379-A9D6-80E52AFF4147}"/>
                </a:ext>
              </a:extLst>
            </p:cNvPr>
            <p:cNvCxnSpPr>
              <a:cxnSpLocks/>
            </p:cNvCxnSpPr>
            <p:nvPr/>
          </p:nvCxnSpPr>
          <p:spPr>
            <a:xfrm>
              <a:off x="686853" y="2031192"/>
              <a:ext cx="5729278"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6A4BE4DF-D2F4-4379-A9D6-80E52AFF4147}"/>
                </a:ext>
              </a:extLst>
            </p:cNvPr>
            <p:cNvCxnSpPr>
              <a:cxnSpLocks/>
            </p:cNvCxnSpPr>
            <p:nvPr/>
          </p:nvCxnSpPr>
          <p:spPr>
            <a:xfrm>
              <a:off x="704830" y="3698507"/>
              <a:ext cx="5705586"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6A4BE4DF-D2F4-4379-A9D6-80E52AFF4147}"/>
                </a:ext>
              </a:extLst>
            </p:cNvPr>
            <p:cNvCxnSpPr>
              <a:cxnSpLocks/>
            </p:cNvCxnSpPr>
            <p:nvPr/>
          </p:nvCxnSpPr>
          <p:spPr>
            <a:xfrm>
              <a:off x="690391" y="4031970"/>
              <a:ext cx="5727695"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a:extLst>
                <a:ext uri="{FF2B5EF4-FFF2-40B4-BE49-F238E27FC236}">
                  <a16:creationId xmlns:a16="http://schemas.microsoft.com/office/drawing/2014/main" id="{6A4BE4DF-D2F4-4379-A9D6-80E52AFF4147}"/>
                </a:ext>
              </a:extLst>
            </p:cNvPr>
            <p:cNvCxnSpPr>
              <a:cxnSpLocks/>
            </p:cNvCxnSpPr>
            <p:nvPr/>
          </p:nvCxnSpPr>
          <p:spPr>
            <a:xfrm>
              <a:off x="690391" y="4365433"/>
              <a:ext cx="572574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a:extLst>
                <a:ext uri="{FF2B5EF4-FFF2-40B4-BE49-F238E27FC236}">
                  <a16:creationId xmlns:a16="http://schemas.microsoft.com/office/drawing/2014/main" id="{6A4BE4DF-D2F4-4379-A9D6-80E52AFF4147}"/>
                </a:ext>
              </a:extLst>
            </p:cNvPr>
            <p:cNvCxnSpPr>
              <a:cxnSpLocks/>
            </p:cNvCxnSpPr>
            <p:nvPr/>
          </p:nvCxnSpPr>
          <p:spPr>
            <a:xfrm>
              <a:off x="690391" y="5032359"/>
              <a:ext cx="572176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6A4BE4DF-D2F4-4379-A9D6-80E52AFF4147}"/>
                </a:ext>
              </a:extLst>
            </p:cNvPr>
            <p:cNvCxnSpPr>
              <a:cxnSpLocks/>
            </p:cNvCxnSpPr>
            <p:nvPr/>
          </p:nvCxnSpPr>
          <p:spPr>
            <a:xfrm>
              <a:off x="715463" y="5699285"/>
              <a:ext cx="569421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6A4BE4DF-D2F4-4379-A9D6-80E52AFF4147}"/>
                </a:ext>
              </a:extLst>
            </p:cNvPr>
            <p:cNvCxnSpPr>
              <a:cxnSpLocks/>
            </p:cNvCxnSpPr>
            <p:nvPr/>
          </p:nvCxnSpPr>
          <p:spPr>
            <a:xfrm>
              <a:off x="690391" y="6032748"/>
              <a:ext cx="5351446"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a16="http://schemas.microsoft.com/office/drawing/2014/main" id="{6A4BE4DF-D2F4-4379-A9D6-80E52AFF4147}"/>
                </a:ext>
              </a:extLst>
            </p:cNvPr>
            <p:cNvCxnSpPr>
              <a:cxnSpLocks/>
            </p:cNvCxnSpPr>
            <p:nvPr/>
          </p:nvCxnSpPr>
          <p:spPr>
            <a:xfrm>
              <a:off x="690391" y="5365822"/>
              <a:ext cx="5716098"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6A4BE4DF-D2F4-4379-A9D6-80E52AFF4147}"/>
                </a:ext>
              </a:extLst>
            </p:cNvPr>
            <p:cNvCxnSpPr>
              <a:cxnSpLocks/>
            </p:cNvCxnSpPr>
            <p:nvPr/>
          </p:nvCxnSpPr>
          <p:spPr>
            <a:xfrm>
              <a:off x="690391" y="4698896"/>
              <a:ext cx="5729278"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6A4BE4DF-D2F4-4379-A9D6-80E52AFF4147}"/>
                </a:ext>
              </a:extLst>
            </p:cNvPr>
            <p:cNvCxnSpPr>
              <a:cxnSpLocks/>
            </p:cNvCxnSpPr>
            <p:nvPr/>
          </p:nvCxnSpPr>
          <p:spPr>
            <a:xfrm>
              <a:off x="678681" y="6366211"/>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6A4BE4DF-D2F4-4379-A9D6-80E52AFF4147}"/>
                </a:ext>
              </a:extLst>
            </p:cNvPr>
            <p:cNvCxnSpPr>
              <a:cxnSpLocks/>
            </p:cNvCxnSpPr>
            <p:nvPr/>
          </p:nvCxnSpPr>
          <p:spPr>
            <a:xfrm>
              <a:off x="676019" y="6699674"/>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6A4BE4DF-D2F4-4379-A9D6-80E52AFF4147}"/>
                </a:ext>
              </a:extLst>
            </p:cNvPr>
            <p:cNvCxnSpPr>
              <a:cxnSpLocks/>
            </p:cNvCxnSpPr>
            <p:nvPr/>
          </p:nvCxnSpPr>
          <p:spPr>
            <a:xfrm>
              <a:off x="678681" y="7033137"/>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6A4BE4DF-D2F4-4379-A9D6-80E52AFF4147}"/>
                </a:ext>
              </a:extLst>
            </p:cNvPr>
            <p:cNvCxnSpPr>
              <a:cxnSpLocks/>
            </p:cNvCxnSpPr>
            <p:nvPr/>
          </p:nvCxnSpPr>
          <p:spPr>
            <a:xfrm>
              <a:off x="676019" y="7366600"/>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6A4BE4DF-D2F4-4379-A9D6-80E52AFF4147}"/>
                </a:ext>
              </a:extLst>
            </p:cNvPr>
            <p:cNvCxnSpPr>
              <a:cxnSpLocks/>
            </p:cNvCxnSpPr>
            <p:nvPr/>
          </p:nvCxnSpPr>
          <p:spPr>
            <a:xfrm>
              <a:off x="689515" y="7700063"/>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6A4BE4DF-D2F4-4379-A9D6-80E52AFF4147}"/>
                </a:ext>
              </a:extLst>
            </p:cNvPr>
            <p:cNvCxnSpPr>
              <a:cxnSpLocks/>
            </p:cNvCxnSpPr>
            <p:nvPr/>
          </p:nvCxnSpPr>
          <p:spPr>
            <a:xfrm>
              <a:off x="686853" y="8033526"/>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6A4BE4DF-D2F4-4379-A9D6-80E52AFF4147}"/>
                </a:ext>
              </a:extLst>
            </p:cNvPr>
            <p:cNvCxnSpPr>
              <a:cxnSpLocks/>
            </p:cNvCxnSpPr>
            <p:nvPr/>
          </p:nvCxnSpPr>
          <p:spPr>
            <a:xfrm>
              <a:off x="689515" y="8366989"/>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6A4BE4DF-D2F4-4379-A9D6-80E52AFF4147}"/>
                </a:ext>
              </a:extLst>
            </p:cNvPr>
            <p:cNvCxnSpPr>
              <a:cxnSpLocks/>
            </p:cNvCxnSpPr>
            <p:nvPr/>
          </p:nvCxnSpPr>
          <p:spPr>
            <a:xfrm>
              <a:off x="686853" y="8700452"/>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6A4BE4DF-D2F4-4379-A9D6-80E52AFF4147}"/>
                </a:ext>
              </a:extLst>
            </p:cNvPr>
            <p:cNvCxnSpPr>
              <a:cxnSpLocks/>
            </p:cNvCxnSpPr>
            <p:nvPr/>
          </p:nvCxnSpPr>
          <p:spPr>
            <a:xfrm>
              <a:off x="682165" y="9033915"/>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6A4BE4DF-D2F4-4379-A9D6-80E52AFF4147}"/>
                </a:ext>
              </a:extLst>
            </p:cNvPr>
            <p:cNvCxnSpPr>
              <a:cxnSpLocks/>
            </p:cNvCxnSpPr>
            <p:nvPr/>
          </p:nvCxnSpPr>
          <p:spPr>
            <a:xfrm>
              <a:off x="679503" y="9367371"/>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grpSp>
      <p:pic>
        <p:nvPicPr>
          <p:cNvPr id="332" name="Picture 3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5952041" y="6584167"/>
            <a:ext cx="935257" cy="384124"/>
          </a:xfrm>
          <a:prstGeom prst="rect">
            <a:avLst/>
          </a:prstGeom>
        </p:spPr>
      </p:pic>
      <p:sp>
        <p:nvSpPr>
          <p:cNvPr id="149" name="TextBox 148"/>
          <p:cNvSpPr txBox="1"/>
          <p:nvPr/>
        </p:nvSpPr>
        <p:spPr>
          <a:xfrm>
            <a:off x="678681" y="433876"/>
            <a:ext cx="4027738" cy="307777"/>
          </a:xfrm>
          <a:prstGeom prst="rect">
            <a:avLst/>
          </a:prstGeom>
          <a:noFill/>
        </p:spPr>
        <p:txBody>
          <a:bodyPr wrap="square" rtlCol="0">
            <a:spAutoFit/>
          </a:bodyPr>
          <a:lstStyle/>
          <a:p>
            <a:r>
              <a:rPr lang="en-IN" sz="1400" b="1" dirty="0">
                <a:solidFill>
                  <a:srgbClr val="FF3399"/>
                </a:solidFill>
                <a:latin typeface="Century Schoolbook" pitchFamily="18" charset="0"/>
              </a:rPr>
              <a:t>Social Factors</a:t>
            </a:r>
          </a:p>
        </p:txBody>
      </p:sp>
      <p:sp>
        <p:nvSpPr>
          <p:cNvPr id="155" name="TextBox 154"/>
          <p:cNvSpPr txBox="1"/>
          <p:nvPr/>
        </p:nvSpPr>
        <p:spPr>
          <a:xfrm>
            <a:off x="1531033" y="8700452"/>
            <a:ext cx="4027738" cy="307777"/>
          </a:xfrm>
          <a:prstGeom prst="rect">
            <a:avLst/>
          </a:prstGeom>
          <a:noFill/>
        </p:spPr>
        <p:txBody>
          <a:bodyPr wrap="square" rtlCol="0">
            <a:spAutoFit/>
          </a:bodyPr>
          <a:lstStyle/>
          <a:p>
            <a:pPr algn="ctr"/>
            <a:r>
              <a:rPr lang="en-US" sz="1400" dirty="0" smtClean="0">
                <a:latin typeface="Century Schoolbook" pitchFamily="18" charset="0"/>
              </a:rPr>
              <a:t>Over Population</a:t>
            </a:r>
            <a:endParaRPr lang="en-IN" sz="1400" dirty="0">
              <a:latin typeface="Century Schoolbook" pitchFamily="18" charset="0"/>
            </a:endParaRPr>
          </a:p>
        </p:txBody>
      </p:sp>
      <p:sp>
        <p:nvSpPr>
          <p:cNvPr id="151" name="TextBox 150"/>
          <p:cNvSpPr txBox="1"/>
          <p:nvPr/>
        </p:nvSpPr>
        <p:spPr>
          <a:xfrm>
            <a:off x="715463" y="917306"/>
            <a:ext cx="5704206" cy="3862596"/>
          </a:xfrm>
          <a:prstGeom prst="rect">
            <a:avLst/>
          </a:prstGeom>
          <a:noFill/>
        </p:spPr>
        <p:txBody>
          <a:bodyPr wrap="square" rtlCol="0">
            <a:spAutoFit/>
          </a:bodyPr>
          <a:lstStyle/>
          <a:p>
            <a:pPr lvl="0" algn="just">
              <a:lnSpc>
                <a:spcPct val="250000"/>
              </a:lnSpc>
            </a:pPr>
            <a:r>
              <a:rPr lang="en-IN" sz="1400" b="1" u="sng" dirty="0">
                <a:latin typeface="Century Schoolbook" pitchFamily="18" charset="0"/>
              </a:rPr>
              <a:t>Growing Population</a:t>
            </a:r>
            <a:r>
              <a:rPr lang="en-IN" sz="1400" dirty="0">
                <a:latin typeface="Century Schoolbook" pitchFamily="18" charset="0"/>
              </a:rPr>
              <a:t>: Population is the greatest resource of any country and a major contributory factor for development, and yet it is a major cause of environmental degradation. Huge population also leads to </a:t>
            </a:r>
            <a:r>
              <a:rPr lang="en-IN" sz="1400" dirty="0" smtClean="0">
                <a:latin typeface="Century Schoolbook" pitchFamily="18" charset="0"/>
              </a:rPr>
              <a:t>huge</a:t>
            </a:r>
            <a:r>
              <a:rPr lang="en-IN" sz="1400" b="1" dirty="0">
                <a:latin typeface="Century Schoolbook" pitchFamily="18" charset="0"/>
              </a:rPr>
              <a:t> </a:t>
            </a:r>
            <a:r>
              <a:rPr lang="en-IN" sz="1400" dirty="0" smtClean="0">
                <a:latin typeface="Century Schoolbook" pitchFamily="18" charset="0"/>
              </a:rPr>
              <a:t>production </a:t>
            </a:r>
            <a:r>
              <a:rPr lang="en-IN" sz="1400" dirty="0">
                <a:latin typeface="Century Schoolbook" pitchFamily="18" charset="0"/>
              </a:rPr>
              <a:t>of wastes. The resultant outcomes are loss of biodiversity, pollution of air, water and soil and increased pressure on arable land. All these have been putting great stress on the environment.</a:t>
            </a:r>
            <a:endParaRPr lang="en-IN" sz="1400" b="1" dirty="0">
              <a:latin typeface="Century Schoolbook" pitchFamily="18" charset="0"/>
            </a:endParaRPr>
          </a:p>
        </p:txBody>
      </p:sp>
      <p:pic>
        <p:nvPicPr>
          <p:cNvPr id="152" name="Picture 151" descr="C:\Users\DELL\Desktop\overpopulation.jpg"/>
          <p:cNvPicPr/>
          <p:nvPr/>
        </p:nvPicPr>
        <p:blipFill>
          <a:blip r:embed="rId4">
            <a:extLst>
              <a:ext uri="{28A0092B-C50C-407E-A947-70E740481C1C}">
                <a14:useLocalDpi xmlns:a14="http://schemas.microsoft.com/office/drawing/2010/main" val="0"/>
              </a:ext>
            </a:extLst>
          </a:blip>
          <a:srcRect/>
          <a:stretch>
            <a:fillRect/>
          </a:stretch>
        </p:blipFill>
        <p:spPr bwMode="auto">
          <a:xfrm>
            <a:off x="1211518" y="5268975"/>
            <a:ext cx="4347253" cy="3015268"/>
          </a:xfrm>
          <a:prstGeom prst="rect">
            <a:avLst/>
          </a:prstGeom>
          <a:noFill/>
          <a:ln>
            <a:noFill/>
          </a:ln>
        </p:spPr>
      </p:pic>
    </p:spTree>
    <p:extLst>
      <p:ext uri="{BB962C8B-B14F-4D97-AF65-F5344CB8AC3E}">
        <p14:creationId xmlns:p14="http://schemas.microsoft.com/office/powerpoint/2010/main" val="84244448"/>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 name="Group 326"/>
          <p:cNvGrpSpPr/>
          <p:nvPr/>
        </p:nvGrpSpPr>
        <p:grpSpPr>
          <a:xfrm>
            <a:off x="43878" y="0"/>
            <a:ext cx="6814122" cy="9963584"/>
            <a:chOff x="43878" y="0"/>
            <a:chExt cx="6814122" cy="9963584"/>
          </a:xfrm>
        </p:grpSpPr>
        <p:sp>
          <p:nvSpPr>
            <p:cNvPr id="66" name="Rectangle 65">
              <a:extLst>
                <a:ext uri="{FF2B5EF4-FFF2-40B4-BE49-F238E27FC236}">
                  <a16:creationId xmlns:a16="http://schemas.microsoft.com/office/drawing/2014/main" id="{C03955BB-E41C-4E77-BB48-325360470229}"/>
                </a:ext>
              </a:extLst>
            </p:cNvPr>
            <p:cNvSpPr/>
            <p:nvPr/>
          </p:nvSpPr>
          <p:spPr>
            <a:xfrm>
              <a:off x="57526" y="0"/>
              <a:ext cx="6800474" cy="9923116"/>
            </a:xfrm>
            <a:prstGeom prst="rect">
              <a:avLst/>
            </a:prstGeom>
            <a:blipFill>
              <a:blip r:embed="rId2"/>
              <a:stretch>
                <a:fillRect/>
              </a:stretch>
            </a:blipFill>
            <a:ln>
              <a:noFill/>
            </a:ln>
            <a:effectLst>
              <a:outerShdw blurRad="50800" dist="889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9A7C9A0-1A85-4F30-A93E-652DADAEA768}"/>
                </a:ext>
              </a:extLst>
            </p:cNvPr>
            <p:cNvSpPr/>
            <p:nvPr/>
          </p:nvSpPr>
          <p:spPr>
            <a:xfrm>
              <a:off x="6028341" y="5878098"/>
              <a:ext cx="576359" cy="3838952"/>
            </a:xfrm>
            <a:prstGeom prst="rect">
              <a:avLst/>
            </a:prstGeom>
            <a:solidFill>
              <a:srgbClr val="FFC000"/>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9" name="Freeform: Shape 158">
              <a:extLst>
                <a:ext uri="{FF2B5EF4-FFF2-40B4-BE49-F238E27FC236}">
                  <a16:creationId xmlns:a16="http://schemas.microsoft.com/office/drawing/2014/main" id="{844EE657-B388-4FBA-B129-7B78DAC63F27}"/>
                </a:ext>
              </a:extLst>
            </p:cNvPr>
            <p:cNvSpPr/>
            <p:nvPr/>
          </p:nvSpPr>
          <p:spPr>
            <a:xfrm>
              <a:off x="271772" y="172684"/>
              <a:ext cx="6297469" cy="9543912"/>
            </a:xfrm>
            <a:custGeom>
              <a:avLst/>
              <a:gdLst>
                <a:gd name="connsiteX0" fmla="*/ 0 w 5395162"/>
                <a:gd name="connsiteY0" fmla="*/ 0 h 6607323"/>
                <a:gd name="connsiteX1" fmla="*/ 5395162 w 5395162"/>
                <a:gd name="connsiteY1" fmla="*/ 0 h 6607323"/>
                <a:gd name="connsiteX2" fmla="*/ 5395162 w 5395162"/>
                <a:gd name="connsiteY2" fmla="*/ 3949902 h 6607323"/>
                <a:gd name="connsiteX3" fmla="*/ 5230980 w 5395162"/>
                <a:gd name="connsiteY3" fmla="*/ 3949902 h 6607323"/>
                <a:gd name="connsiteX4" fmla="*/ 5032614 w 5395162"/>
                <a:gd name="connsiteY4" fmla="*/ 4148268 h 6607323"/>
                <a:gd name="connsiteX5" fmla="*/ 5032614 w 5395162"/>
                <a:gd name="connsiteY5" fmla="*/ 6607209 h 6607323"/>
                <a:gd name="connsiteX6" fmla="*/ 5032625 w 5395162"/>
                <a:gd name="connsiteY6" fmla="*/ 6607323 h 6607323"/>
                <a:gd name="connsiteX7" fmla="*/ 0 w 5395162"/>
                <a:gd name="connsiteY7" fmla="*/ 6607323 h 660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5162" h="6607323">
                  <a:moveTo>
                    <a:pt x="0" y="0"/>
                  </a:moveTo>
                  <a:lnTo>
                    <a:pt x="5395162" y="0"/>
                  </a:lnTo>
                  <a:lnTo>
                    <a:pt x="5395162" y="3949902"/>
                  </a:lnTo>
                  <a:lnTo>
                    <a:pt x="5230980" y="3949902"/>
                  </a:lnTo>
                  <a:cubicBezTo>
                    <a:pt x="5121425" y="3949902"/>
                    <a:pt x="5032614" y="4038713"/>
                    <a:pt x="5032614" y="4148268"/>
                  </a:cubicBezTo>
                  <a:lnTo>
                    <a:pt x="5032614" y="6607209"/>
                  </a:lnTo>
                  <a:lnTo>
                    <a:pt x="5032625" y="6607323"/>
                  </a:lnTo>
                  <a:lnTo>
                    <a:pt x="0" y="6607323"/>
                  </a:lnTo>
                  <a:close/>
                </a:path>
              </a:pathLst>
            </a:custGeom>
            <a:solidFill>
              <a:srgbClr val="FDFDFD"/>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6A4BE4DF-D2F4-4379-A9D6-80E52AFF4147}"/>
                </a:ext>
              </a:extLst>
            </p:cNvPr>
            <p:cNvCxnSpPr>
              <a:cxnSpLocks/>
            </p:cNvCxnSpPr>
            <p:nvPr/>
          </p:nvCxnSpPr>
          <p:spPr>
            <a:xfrm>
              <a:off x="701292" y="1030803"/>
              <a:ext cx="5705586"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C4AF6244-7532-4141-B434-8E2F38097B0C}"/>
                </a:ext>
              </a:extLst>
            </p:cNvPr>
            <p:cNvSpPr txBox="1"/>
            <p:nvPr/>
          </p:nvSpPr>
          <p:spPr>
            <a:xfrm>
              <a:off x="6101625" y="8082188"/>
              <a:ext cx="461665" cy="1881396"/>
            </a:xfrm>
            <a:prstGeom prst="rect">
              <a:avLst/>
            </a:prstGeom>
            <a:noFill/>
          </p:spPr>
          <p:txBody>
            <a:bodyPr vert="vert270" wrap="square" rtlCol="0">
              <a:spAutoFit/>
            </a:bodyPr>
            <a:lstStyle/>
            <a:p>
              <a:pPr algn="ctr"/>
              <a:r>
                <a:rPr lang="en-US" b="1" dirty="0"/>
                <a:t>PAGE </a:t>
              </a:r>
              <a:r>
                <a:rPr lang="en-US" b="1" dirty="0" smtClean="0"/>
                <a:t> 15</a:t>
              </a:r>
              <a:endParaRPr lang="en-US" b="1" dirty="0"/>
            </a:p>
          </p:txBody>
        </p:sp>
        <p:grpSp>
          <p:nvGrpSpPr>
            <p:cNvPr id="3" name="Group 2">
              <a:extLst>
                <a:ext uri="{FF2B5EF4-FFF2-40B4-BE49-F238E27FC236}">
                  <a16:creationId xmlns:a16="http://schemas.microsoft.com/office/drawing/2014/main" id="{0F1A4B53-3DA8-4B08-87F6-99E2B5780CCB}"/>
                </a:ext>
              </a:extLst>
            </p:cNvPr>
            <p:cNvGrpSpPr/>
            <p:nvPr/>
          </p:nvGrpSpPr>
          <p:grpSpPr>
            <a:xfrm>
              <a:off x="43878" y="172684"/>
              <a:ext cx="668047" cy="9543911"/>
              <a:chOff x="5604611" y="119550"/>
              <a:chExt cx="812157" cy="6607323"/>
            </a:xfrm>
          </p:grpSpPr>
          <p:sp>
            <p:nvSpPr>
              <p:cNvPr id="67" name="Rectangle 66">
                <a:extLst>
                  <a:ext uri="{FF2B5EF4-FFF2-40B4-BE49-F238E27FC236}">
                    <a16:creationId xmlns:a16="http://schemas.microsoft.com/office/drawing/2014/main" id="{D119F2DB-0E38-4A31-831F-2BAF295D2A25}"/>
                  </a:ext>
                </a:extLst>
              </p:cNvPr>
              <p:cNvSpPr/>
              <p:nvPr/>
            </p:nvSpPr>
            <p:spPr>
              <a:xfrm>
                <a:off x="5635694" y="202535"/>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id="{AEE5042A-E067-4FB7-BCFF-00BB33BFEDEC}"/>
                  </a:ext>
                </a:extLst>
              </p:cNvPr>
              <p:cNvGrpSpPr/>
              <p:nvPr/>
            </p:nvGrpSpPr>
            <p:grpSpPr>
              <a:xfrm>
                <a:off x="5805714" y="119550"/>
                <a:ext cx="580573" cy="386869"/>
                <a:chOff x="5805714" y="609691"/>
                <a:chExt cx="580573" cy="386869"/>
              </a:xfrm>
            </p:grpSpPr>
            <p:sp>
              <p:nvSpPr>
                <p:cNvPr id="5" name="Rectangle 4">
                  <a:extLst>
                    <a:ext uri="{FF2B5EF4-FFF2-40B4-BE49-F238E27FC236}">
                      <a16:creationId xmlns:a16="http://schemas.microsoft.com/office/drawing/2014/main" id="{9ECC8D50-758B-45D1-9832-058DA749338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c 8">
                  <a:extLst>
                    <a:ext uri="{FF2B5EF4-FFF2-40B4-BE49-F238E27FC236}">
                      <a16:creationId xmlns:a16="http://schemas.microsoft.com/office/drawing/2014/main" id="{FC783E55-1922-4926-8D97-EC60526709F7}"/>
                    </a:ext>
                  </a:extLst>
                </p:cNvPr>
                <p:cNvSpPr/>
                <p:nvPr/>
              </p:nvSpPr>
              <p:spPr>
                <a:xfrm>
                  <a:off x="5805714" y="609691"/>
                  <a:ext cx="410553" cy="386869"/>
                </a:xfrm>
                <a:prstGeom prst="arc">
                  <a:avLst>
                    <a:gd name="adj1" fmla="val 10333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8" name="Rectangle 67">
                <a:extLst>
                  <a:ext uri="{FF2B5EF4-FFF2-40B4-BE49-F238E27FC236}">
                    <a16:creationId xmlns:a16="http://schemas.microsoft.com/office/drawing/2014/main" id="{FCB92E0C-F05E-4602-8A6C-A561815032EC}"/>
                  </a:ext>
                </a:extLst>
              </p:cNvPr>
              <p:cNvSpPr/>
              <p:nvPr/>
            </p:nvSpPr>
            <p:spPr>
              <a:xfrm>
                <a:off x="5632035" y="503041"/>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78" name="Group 77">
                <a:extLst>
                  <a:ext uri="{FF2B5EF4-FFF2-40B4-BE49-F238E27FC236}">
                    <a16:creationId xmlns:a16="http://schemas.microsoft.com/office/drawing/2014/main" id="{E48E30C9-A74F-4C52-AD04-FC9A5CBD8258}"/>
                  </a:ext>
                </a:extLst>
              </p:cNvPr>
              <p:cNvGrpSpPr/>
              <p:nvPr/>
            </p:nvGrpSpPr>
            <p:grpSpPr>
              <a:xfrm>
                <a:off x="5805714" y="430573"/>
                <a:ext cx="580573" cy="386869"/>
                <a:chOff x="5805714" y="609691"/>
                <a:chExt cx="580573" cy="386869"/>
              </a:xfrm>
            </p:grpSpPr>
            <p:sp>
              <p:nvSpPr>
                <p:cNvPr id="79" name="Rectangle 78">
                  <a:extLst>
                    <a:ext uri="{FF2B5EF4-FFF2-40B4-BE49-F238E27FC236}">
                      <a16:creationId xmlns:a16="http://schemas.microsoft.com/office/drawing/2014/main" id="{9D80A7DB-810E-4588-BE25-E9F7C34D3DB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Arc 79">
                  <a:extLst>
                    <a:ext uri="{FF2B5EF4-FFF2-40B4-BE49-F238E27FC236}">
                      <a16:creationId xmlns:a16="http://schemas.microsoft.com/office/drawing/2014/main" id="{0CEE252C-3F6B-425D-A974-8C322FD62AA8}"/>
                    </a:ext>
                  </a:extLst>
                </p:cNvPr>
                <p:cNvSpPr/>
                <p:nvPr/>
              </p:nvSpPr>
              <p:spPr>
                <a:xfrm>
                  <a:off x="5805714" y="609691"/>
                  <a:ext cx="410553" cy="386869"/>
                </a:xfrm>
                <a:prstGeom prst="arc">
                  <a:avLst>
                    <a:gd name="adj1" fmla="val 10604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9" name="Rectangle 68">
                <a:extLst>
                  <a:ext uri="{FF2B5EF4-FFF2-40B4-BE49-F238E27FC236}">
                    <a16:creationId xmlns:a16="http://schemas.microsoft.com/office/drawing/2014/main" id="{A4620A41-830E-412F-B7F4-82B17531460F}"/>
                  </a:ext>
                </a:extLst>
              </p:cNvPr>
              <p:cNvSpPr/>
              <p:nvPr/>
            </p:nvSpPr>
            <p:spPr>
              <a:xfrm>
                <a:off x="5635694" y="817487"/>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Rectangle 69">
                <a:extLst>
                  <a:ext uri="{FF2B5EF4-FFF2-40B4-BE49-F238E27FC236}">
                    <a16:creationId xmlns:a16="http://schemas.microsoft.com/office/drawing/2014/main" id="{B8C591D4-C50C-4B67-805A-961945693BE6}"/>
                  </a:ext>
                </a:extLst>
              </p:cNvPr>
              <p:cNvSpPr/>
              <p:nvPr/>
            </p:nvSpPr>
            <p:spPr>
              <a:xfrm>
                <a:off x="5636493" y="1123923"/>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Rectangle 70">
                <a:extLst>
                  <a:ext uri="{FF2B5EF4-FFF2-40B4-BE49-F238E27FC236}">
                    <a16:creationId xmlns:a16="http://schemas.microsoft.com/office/drawing/2014/main" id="{461F08B5-15BF-4C63-B54C-7D2001EDCAD3}"/>
                  </a:ext>
                </a:extLst>
              </p:cNvPr>
              <p:cNvSpPr/>
              <p:nvPr/>
            </p:nvSpPr>
            <p:spPr>
              <a:xfrm>
                <a:off x="5633303" y="1440825"/>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Rectangle 71">
                <a:extLst>
                  <a:ext uri="{FF2B5EF4-FFF2-40B4-BE49-F238E27FC236}">
                    <a16:creationId xmlns:a16="http://schemas.microsoft.com/office/drawing/2014/main" id="{D12C5631-8C0A-4256-BD3E-88D081A7321B}"/>
                  </a:ext>
                </a:extLst>
              </p:cNvPr>
              <p:cNvSpPr/>
              <p:nvPr/>
            </p:nvSpPr>
            <p:spPr>
              <a:xfrm>
                <a:off x="5641689" y="1742385"/>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3" name="Rectangle 72">
                <a:extLst>
                  <a:ext uri="{FF2B5EF4-FFF2-40B4-BE49-F238E27FC236}">
                    <a16:creationId xmlns:a16="http://schemas.microsoft.com/office/drawing/2014/main" id="{D3030D9B-44CF-4F4E-A86E-18A79322376D}"/>
                  </a:ext>
                </a:extLst>
              </p:cNvPr>
              <p:cNvSpPr/>
              <p:nvPr/>
            </p:nvSpPr>
            <p:spPr>
              <a:xfrm>
                <a:off x="5626130" y="2064953"/>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4" name="Rectangle 73">
                <a:extLst>
                  <a:ext uri="{FF2B5EF4-FFF2-40B4-BE49-F238E27FC236}">
                    <a16:creationId xmlns:a16="http://schemas.microsoft.com/office/drawing/2014/main" id="{0E9F8D11-58D9-4493-A410-DACB43B5E48F}"/>
                  </a:ext>
                </a:extLst>
              </p:cNvPr>
              <p:cNvSpPr/>
              <p:nvPr/>
            </p:nvSpPr>
            <p:spPr>
              <a:xfrm>
                <a:off x="5626130" y="2372116"/>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Rectangle 74">
                <a:extLst>
                  <a:ext uri="{FF2B5EF4-FFF2-40B4-BE49-F238E27FC236}">
                    <a16:creationId xmlns:a16="http://schemas.microsoft.com/office/drawing/2014/main" id="{880FA994-AF36-4890-A98D-4750B71B3C59}"/>
                  </a:ext>
                </a:extLst>
              </p:cNvPr>
              <p:cNvSpPr/>
              <p:nvPr/>
            </p:nvSpPr>
            <p:spPr>
              <a:xfrm>
                <a:off x="5633303" y="2684520"/>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6" name="Rectangle 75">
                <a:extLst>
                  <a:ext uri="{FF2B5EF4-FFF2-40B4-BE49-F238E27FC236}">
                    <a16:creationId xmlns:a16="http://schemas.microsoft.com/office/drawing/2014/main" id="{9E5C2FB6-992A-4537-B467-2FCB0FDBDB9F}"/>
                  </a:ext>
                </a:extLst>
              </p:cNvPr>
              <p:cNvSpPr/>
              <p:nvPr/>
            </p:nvSpPr>
            <p:spPr>
              <a:xfrm>
                <a:off x="5633303" y="2985986"/>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7" name="Rectangle 76">
                <a:extLst>
                  <a:ext uri="{FF2B5EF4-FFF2-40B4-BE49-F238E27FC236}">
                    <a16:creationId xmlns:a16="http://schemas.microsoft.com/office/drawing/2014/main" id="{73193785-12A4-408F-9E7C-27DDBEAFA7BD}"/>
                  </a:ext>
                </a:extLst>
              </p:cNvPr>
              <p:cNvSpPr/>
              <p:nvPr/>
            </p:nvSpPr>
            <p:spPr>
              <a:xfrm>
                <a:off x="5626130" y="3308187"/>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8" name="Rectangle 137">
                <a:extLst>
                  <a:ext uri="{FF2B5EF4-FFF2-40B4-BE49-F238E27FC236}">
                    <a16:creationId xmlns:a16="http://schemas.microsoft.com/office/drawing/2014/main" id="{FF68EA0C-3323-4279-9322-583E0496C340}"/>
                  </a:ext>
                </a:extLst>
              </p:cNvPr>
              <p:cNvSpPr/>
              <p:nvPr/>
            </p:nvSpPr>
            <p:spPr>
              <a:xfrm>
                <a:off x="5618957" y="3615100"/>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9" name="Rectangle 138">
                <a:extLst>
                  <a:ext uri="{FF2B5EF4-FFF2-40B4-BE49-F238E27FC236}">
                    <a16:creationId xmlns:a16="http://schemas.microsoft.com/office/drawing/2014/main" id="{DA8F7F98-A2C1-4622-86E7-4F2038831BBE}"/>
                  </a:ext>
                </a:extLst>
              </p:cNvPr>
              <p:cNvSpPr/>
              <p:nvPr/>
            </p:nvSpPr>
            <p:spPr>
              <a:xfrm>
                <a:off x="5604611" y="3927247"/>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0" name="Rectangle 139">
                <a:extLst>
                  <a:ext uri="{FF2B5EF4-FFF2-40B4-BE49-F238E27FC236}">
                    <a16:creationId xmlns:a16="http://schemas.microsoft.com/office/drawing/2014/main" id="{0A05E640-BFCE-401E-8E58-B95F9FAC8DFA}"/>
                  </a:ext>
                </a:extLst>
              </p:cNvPr>
              <p:cNvSpPr/>
              <p:nvPr/>
            </p:nvSpPr>
            <p:spPr>
              <a:xfrm>
                <a:off x="5611784" y="4239143"/>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1" name="Rectangle 140">
                <a:extLst>
                  <a:ext uri="{FF2B5EF4-FFF2-40B4-BE49-F238E27FC236}">
                    <a16:creationId xmlns:a16="http://schemas.microsoft.com/office/drawing/2014/main" id="{E054FE0A-3727-4A81-B405-7B2AD3CF46C1}"/>
                  </a:ext>
                </a:extLst>
              </p:cNvPr>
              <p:cNvSpPr/>
              <p:nvPr/>
            </p:nvSpPr>
            <p:spPr>
              <a:xfrm>
                <a:off x="5604611" y="4546182"/>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2" name="Rectangle 141">
                <a:extLst>
                  <a:ext uri="{FF2B5EF4-FFF2-40B4-BE49-F238E27FC236}">
                    <a16:creationId xmlns:a16="http://schemas.microsoft.com/office/drawing/2014/main" id="{181F776C-2AF8-48ED-A45F-6043E45954BF}"/>
                  </a:ext>
                </a:extLst>
              </p:cNvPr>
              <p:cNvSpPr/>
              <p:nvPr/>
            </p:nvSpPr>
            <p:spPr>
              <a:xfrm>
                <a:off x="5609779" y="4857467"/>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3" name="Rectangle 142">
                <a:extLst>
                  <a:ext uri="{FF2B5EF4-FFF2-40B4-BE49-F238E27FC236}">
                    <a16:creationId xmlns:a16="http://schemas.microsoft.com/office/drawing/2014/main" id="{F411B93B-64DC-40ED-8351-A38502F83EC2}"/>
                  </a:ext>
                </a:extLst>
              </p:cNvPr>
              <p:cNvSpPr/>
              <p:nvPr/>
            </p:nvSpPr>
            <p:spPr>
              <a:xfrm>
                <a:off x="5618957" y="5171895"/>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4" name="Rectangle 143">
                <a:extLst>
                  <a:ext uri="{FF2B5EF4-FFF2-40B4-BE49-F238E27FC236}">
                    <a16:creationId xmlns:a16="http://schemas.microsoft.com/office/drawing/2014/main" id="{6D4EF766-AAA1-4FD1-9EB8-BC7CCAF80F4C}"/>
                  </a:ext>
                </a:extLst>
              </p:cNvPr>
              <p:cNvSpPr/>
              <p:nvPr/>
            </p:nvSpPr>
            <p:spPr>
              <a:xfrm>
                <a:off x="5611784" y="5503140"/>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5" name="Rectangle 144">
                <a:extLst>
                  <a:ext uri="{FF2B5EF4-FFF2-40B4-BE49-F238E27FC236}">
                    <a16:creationId xmlns:a16="http://schemas.microsoft.com/office/drawing/2014/main" id="{CA3BC80A-A5C7-4031-AE04-E1DBB065F990}"/>
                  </a:ext>
                </a:extLst>
              </p:cNvPr>
              <p:cNvSpPr/>
              <p:nvPr/>
            </p:nvSpPr>
            <p:spPr>
              <a:xfrm>
                <a:off x="5604611" y="5797854"/>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6" name="Rectangle 145">
                <a:extLst>
                  <a:ext uri="{FF2B5EF4-FFF2-40B4-BE49-F238E27FC236}">
                    <a16:creationId xmlns:a16="http://schemas.microsoft.com/office/drawing/2014/main" id="{B2C4E260-0390-4C3C-B29D-AB4732D5F312}"/>
                  </a:ext>
                </a:extLst>
              </p:cNvPr>
              <p:cNvSpPr/>
              <p:nvPr/>
            </p:nvSpPr>
            <p:spPr>
              <a:xfrm>
                <a:off x="5604611" y="6097210"/>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7" name="Rectangle 146">
                <a:extLst>
                  <a:ext uri="{FF2B5EF4-FFF2-40B4-BE49-F238E27FC236}">
                    <a16:creationId xmlns:a16="http://schemas.microsoft.com/office/drawing/2014/main" id="{9CF30D03-0768-4F4A-876B-4064ADC4B962}"/>
                  </a:ext>
                </a:extLst>
              </p:cNvPr>
              <p:cNvSpPr/>
              <p:nvPr/>
            </p:nvSpPr>
            <p:spPr>
              <a:xfrm>
                <a:off x="5611784" y="6412576"/>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81" name="Group 80">
                <a:extLst>
                  <a:ext uri="{FF2B5EF4-FFF2-40B4-BE49-F238E27FC236}">
                    <a16:creationId xmlns:a16="http://schemas.microsoft.com/office/drawing/2014/main" id="{BDE4CAF1-67FB-4A00-A957-F84932EF37EA}"/>
                  </a:ext>
                </a:extLst>
              </p:cNvPr>
              <p:cNvGrpSpPr/>
              <p:nvPr/>
            </p:nvGrpSpPr>
            <p:grpSpPr>
              <a:xfrm>
                <a:off x="5805714" y="741596"/>
                <a:ext cx="580573" cy="386869"/>
                <a:chOff x="5805714" y="609691"/>
                <a:chExt cx="580573" cy="386869"/>
              </a:xfrm>
            </p:grpSpPr>
            <p:sp>
              <p:nvSpPr>
                <p:cNvPr id="82" name="Rectangle 81">
                  <a:extLst>
                    <a:ext uri="{FF2B5EF4-FFF2-40B4-BE49-F238E27FC236}">
                      <a16:creationId xmlns:a16="http://schemas.microsoft.com/office/drawing/2014/main" id="{74C944AF-D50A-425E-A441-BD46E8CB9783}"/>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Arc 82">
                  <a:extLst>
                    <a:ext uri="{FF2B5EF4-FFF2-40B4-BE49-F238E27FC236}">
                      <a16:creationId xmlns:a16="http://schemas.microsoft.com/office/drawing/2014/main" id="{AE95EC9D-DB78-417E-AF31-C543DE84C1EE}"/>
                    </a:ext>
                  </a:extLst>
                </p:cNvPr>
                <p:cNvSpPr/>
                <p:nvPr/>
              </p:nvSpPr>
              <p:spPr>
                <a:xfrm>
                  <a:off x="5805714" y="609691"/>
                  <a:ext cx="410553" cy="386869"/>
                </a:xfrm>
                <a:prstGeom prst="arc">
                  <a:avLst>
                    <a:gd name="adj1" fmla="val 107575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EC3E0684-8AE8-4214-BF7B-4AAB6B86F600}"/>
                  </a:ext>
                </a:extLst>
              </p:cNvPr>
              <p:cNvGrpSpPr/>
              <p:nvPr/>
            </p:nvGrpSpPr>
            <p:grpSpPr>
              <a:xfrm>
                <a:off x="5805714" y="1052619"/>
                <a:ext cx="580573" cy="386869"/>
                <a:chOff x="5805714" y="609691"/>
                <a:chExt cx="580573" cy="386869"/>
              </a:xfrm>
            </p:grpSpPr>
            <p:sp>
              <p:nvSpPr>
                <p:cNvPr id="85" name="Rectangle 84">
                  <a:extLst>
                    <a:ext uri="{FF2B5EF4-FFF2-40B4-BE49-F238E27FC236}">
                      <a16:creationId xmlns:a16="http://schemas.microsoft.com/office/drawing/2014/main" id="{CF8E04A3-B6B4-4F3C-BB6B-AF9929DDA237}"/>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Arc 85">
                  <a:extLst>
                    <a:ext uri="{FF2B5EF4-FFF2-40B4-BE49-F238E27FC236}">
                      <a16:creationId xmlns:a16="http://schemas.microsoft.com/office/drawing/2014/main" id="{18A95974-DAB2-4BF8-9192-96278D1744CD}"/>
                    </a:ext>
                  </a:extLst>
                </p:cNvPr>
                <p:cNvSpPr/>
                <p:nvPr/>
              </p:nvSpPr>
              <p:spPr>
                <a:xfrm>
                  <a:off x="5805714" y="609691"/>
                  <a:ext cx="410553" cy="386869"/>
                </a:xfrm>
                <a:prstGeom prst="arc">
                  <a:avLst>
                    <a:gd name="adj1" fmla="val 1083048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C97BDBFC-6DCF-4D05-9235-AF24FD08B7BA}"/>
                  </a:ext>
                </a:extLst>
              </p:cNvPr>
              <p:cNvGrpSpPr/>
              <p:nvPr/>
            </p:nvGrpSpPr>
            <p:grpSpPr>
              <a:xfrm>
                <a:off x="5805714" y="1363642"/>
                <a:ext cx="580573" cy="386869"/>
                <a:chOff x="5805714" y="609691"/>
                <a:chExt cx="580573" cy="386869"/>
              </a:xfrm>
            </p:grpSpPr>
            <p:sp>
              <p:nvSpPr>
                <p:cNvPr id="88" name="Rectangle 87">
                  <a:extLst>
                    <a:ext uri="{FF2B5EF4-FFF2-40B4-BE49-F238E27FC236}">
                      <a16:creationId xmlns:a16="http://schemas.microsoft.com/office/drawing/2014/main" id="{4AB8CE96-3DF3-4063-9F27-D4DB07BB75E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Arc 88">
                  <a:extLst>
                    <a:ext uri="{FF2B5EF4-FFF2-40B4-BE49-F238E27FC236}">
                      <a16:creationId xmlns:a16="http://schemas.microsoft.com/office/drawing/2014/main" id="{309BD817-14B6-4AA7-A1F6-6EAEFBC3A86F}"/>
                    </a:ext>
                  </a:extLst>
                </p:cNvPr>
                <p:cNvSpPr/>
                <p:nvPr/>
              </p:nvSpPr>
              <p:spPr>
                <a:xfrm>
                  <a:off x="5805714" y="609691"/>
                  <a:ext cx="410553" cy="386869"/>
                </a:xfrm>
                <a:prstGeom prst="arc">
                  <a:avLst>
                    <a:gd name="adj1" fmla="val 1080965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C6951FED-2BD7-4859-B333-5B1CAEF8AB8D}"/>
                  </a:ext>
                </a:extLst>
              </p:cNvPr>
              <p:cNvGrpSpPr/>
              <p:nvPr/>
            </p:nvGrpSpPr>
            <p:grpSpPr>
              <a:xfrm>
                <a:off x="5805714" y="1674665"/>
                <a:ext cx="580573" cy="386869"/>
                <a:chOff x="5805714" y="609691"/>
                <a:chExt cx="580573" cy="386869"/>
              </a:xfrm>
            </p:grpSpPr>
            <p:sp>
              <p:nvSpPr>
                <p:cNvPr id="91" name="Rectangle 90">
                  <a:extLst>
                    <a:ext uri="{FF2B5EF4-FFF2-40B4-BE49-F238E27FC236}">
                      <a16:creationId xmlns:a16="http://schemas.microsoft.com/office/drawing/2014/main" id="{FE30C63D-F045-40E9-8C54-26DA5BDA0F4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Arc 91">
                  <a:extLst>
                    <a:ext uri="{FF2B5EF4-FFF2-40B4-BE49-F238E27FC236}">
                      <a16:creationId xmlns:a16="http://schemas.microsoft.com/office/drawing/2014/main" id="{434A2720-2A66-40B1-AC7E-5C244C6E6EB9}"/>
                    </a:ext>
                  </a:extLst>
                </p:cNvPr>
                <p:cNvSpPr/>
                <p:nvPr/>
              </p:nvSpPr>
              <p:spPr>
                <a:xfrm>
                  <a:off x="5805714" y="609691"/>
                  <a:ext cx="410553" cy="386869"/>
                </a:xfrm>
                <a:prstGeom prst="arc">
                  <a:avLst>
                    <a:gd name="adj1" fmla="val 1087571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93" name="Group 92">
                <a:extLst>
                  <a:ext uri="{FF2B5EF4-FFF2-40B4-BE49-F238E27FC236}">
                    <a16:creationId xmlns:a16="http://schemas.microsoft.com/office/drawing/2014/main" id="{3253887B-E245-4C89-84BB-C89576187B4D}"/>
                  </a:ext>
                </a:extLst>
              </p:cNvPr>
              <p:cNvGrpSpPr/>
              <p:nvPr/>
            </p:nvGrpSpPr>
            <p:grpSpPr>
              <a:xfrm>
                <a:off x="5805714" y="1985688"/>
                <a:ext cx="580573" cy="386869"/>
                <a:chOff x="5805714" y="609691"/>
                <a:chExt cx="580573" cy="386869"/>
              </a:xfrm>
            </p:grpSpPr>
            <p:sp>
              <p:nvSpPr>
                <p:cNvPr id="94" name="Rectangle 93">
                  <a:extLst>
                    <a:ext uri="{FF2B5EF4-FFF2-40B4-BE49-F238E27FC236}">
                      <a16:creationId xmlns:a16="http://schemas.microsoft.com/office/drawing/2014/main" id="{C2935527-C9EF-4950-89BB-EB1207B25E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Arc 94">
                  <a:extLst>
                    <a:ext uri="{FF2B5EF4-FFF2-40B4-BE49-F238E27FC236}">
                      <a16:creationId xmlns:a16="http://schemas.microsoft.com/office/drawing/2014/main" id="{B885AD0D-2A97-4761-A7E2-81AE7730FF98}"/>
                    </a:ext>
                  </a:extLst>
                </p:cNvPr>
                <p:cNvSpPr/>
                <p:nvPr/>
              </p:nvSpPr>
              <p:spPr>
                <a:xfrm>
                  <a:off x="5805714" y="609691"/>
                  <a:ext cx="410553" cy="386869"/>
                </a:xfrm>
                <a:prstGeom prst="arc">
                  <a:avLst>
                    <a:gd name="adj1" fmla="val 1078249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B20895E6-FBAD-4249-90F9-43369FD2080F}"/>
                  </a:ext>
                </a:extLst>
              </p:cNvPr>
              <p:cNvGrpSpPr/>
              <p:nvPr/>
            </p:nvGrpSpPr>
            <p:grpSpPr>
              <a:xfrm>
                <a:off x="5805714" y="2296711"/>
                <a:ext cx="580573" cy="386869"/>
                <a:chOff x="5805714" y="609691"/>
                <a:chExt cx="580573" cy="386869"/>
              </a:xfrm>
            </p:grpSpPr>
            <p:sp>
              <p:nvSpPr>
                <p:cNvPr id="97" name="Rectangle 96">
                  <a:extLst>
                    <a:ext uri="{FF2B5EF4-FFF2-40B4-BE49-F238E27FC236}">
                      <a16:creationId xmlns:a16="http://schemas.microsoft.com/office/drawing/2014/main" id="{416F99E9-E132-4AB6-9501-719E390B295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Arc 97">
                  <a:extLst>
                    <a:ext uri="{FF2B5EF4-FFF2-40B4-BE49-F238E27FC236}">
                      <a16:creationId xmlns:a16="http://schemas.microsoft.com/office/drawing/2014/main" id="{7BF41422-E1EF-4A49-906D-7C9E43200378}"/>
                    </a:ext>
                  </a:extLst>
                </p:cNvPr>
                <p:cNvSpPr/>
                <p:nvPr/>
              </p:nvSpPr>
              <p:spPr>
                <a:xfrm>
                  <a:off x="5805714" y="609691"/>
                  <a:ext cx="410553" cy="386869"/>
                </a:xfrm>
                <a:prstGeom prst="arc">
                  <a:avLst>
                    <a:gd name="adj1" fmla="val 108379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9" name="Group 98">
                <a:extLst>
                  <a:ext uri="{FF2B5EF4-FFF2-40B4-BE49-F238E27FC236}">
                    <a16:creationId xmlns:a16="http://schemas.microsoft.com/office/drawing/2014/main" id="{3A6C8FCE-3906-4A51-8C51-53A21458A79D}"/>
                  </a:ext>
                </a:extLst>
              </p:cNvPr>
              <p:cNvGrpSpPr/>
              <p:nvPr/>
            </p:nvGrpSpPr>
            <p:grpSpPr>
              <a:xfrm>
                <a:off x="5805714" y="2607734"/>
                <a:ext cx="580573" cy="386869"/>
                <a:chOff x="5805714" y="609691"/>
                <a:chExt cx="580573" cy="386869"/>
              </a:xfrm>
            </p:grpSpPr>
            <p:sp>
              <p:nvSpPr>
                <p:cNvPr id="100" name="Rectangle 99">
                  <a:extLst>
                    <a:ext uri="{FF2B5EF4-FFF2-40B4-BE49-F238E27FC236}">
                      <a16:creationId xmlns:a16="http://schemas.microsoft.com/office/drawing/2014/main" id="{01B7306C-C82A-4CBC-8810-B196E2B85FD9}"/>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Arc 100">
                  <a:extLst>
                    <a:ext uri="{FF2B5EF4-FFF2-40B4-BE49-F238E27FC236}">
                      <a16:creationId xmlns:a16="http://schemas.microsoft.com/office/drawing/2014/main" id="{4309EB4B-A1C1-41B8-9E71-43E4632DE81A}"/>
                    </a:ext>
                  </a:extLst>
                </p:cNvPr>
                <p:cNvSpPr/>
                <p:nvPr/>
              </p:nvSpPr>
              <p:spPr>
                <a:xfrm>
                  <a:off x="5805714" y="609691"/>
                  <a:ext cx="410553" cy="386869"/>
                </a:xfrm>
                <a:prstGeom prst="arc">
                  <a:avLst>
                    <a:gd name="adj1" fmla="val 1081717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2" name="Group 101">
                <a:extLst>
                  <a:ext uri="{FF2B5EF4-FFF2-40B4-BE49-F238E27FC236}">
                    <a16:creationId xmlns:a16="http://schemas.microsoft.com/office/drawing/2014/main" id="{C74B4894-B5D2-4362-964C-D4DC0546060A}"/>
                  </a:ext>
                </a:extLst>
              </p:cNvPr>
              <p:cNvGrpSpPr/>
              <p:nvPr/>
            </p:nvGrpSpPr>
            <p:grpSpPr>
              <a:xfrm>
                <a:off x="5805714" y="2918757"/>
                <a:ext cx="580573" cy="386869"/>
                <a:chOff x="5805714" y="609691"/>
                <a:chExt cx="580573" cy="386869"/>
              </a:xfrm>
            </p:grpSpPr>
            <p:sp>
              <p:nvSpPr>
                <p:cNvPr id="103" name="Rectangle 102">
                  <a:extLst>
                    <a:ext uri="{FF2B5EF4-FFF2-40B4-BE49-F238E27FC236}">
                      <a16:creationId xmlns:a16="http://schemas.microsoft.com/office/drawing/2014/main" id="{DA95D981-4D5B-4F4F-8A82-69838938508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Arc 103">
                  <a:extLst>
                    <a:ext uri="{FF2B5EF4-FFF2-40B4-BE49-F238E27FC236}">
                      <a16:creationId xmlns:a16="http://schemas.microsoft.com/office/drawing/2014/main" id="{E4822634-A39A-4B0D-8399-883328FCA1EE}"/>
                    </a:ext>
                  </a:extLst>
                </p:cNvPr>
                <p:cNvSpPr/>
                <p:nvPr/>
              </p:nvSpPr>
              <p:spPr>
                <a:xfrm>
                  <a:off x="5805714" y="609691"/>
                  <a:ext cx="410553" cy="386869"/>
                </a:xfrm>
                <a:prstGeom prst="arc">
                  <a:avLst>
                    <a:gd name="adj1" fmla="val 1122047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5" name="Group 104">
                <a:extLst>
                  <a:ext uri="{FF2B5EF4-FFF2-40B4-BE49-F238E27FC236}">
                    <a16:creationId xmlns:a16="http://schemas.microsoft.com/office/drawing/2014/main" id="{AC0C8900-7AAE-4DAD-9853-250BA8E46217}"/>
                  </a:ext>
                </a:extLst>
              </p:cNvPr>
              <p:cNvGrpSpPr/>
              <p:nvPr/>
            </p:nvGrpSpPr>
            <p:grpSpPr>
              <a:xfrm>
                <a:off x="5805714" y="3229780"/>
                <a:ext cx="580573" cy="386869"/>
                <a:chOff x="5805714" y="609691"/>
                <a:chExt cx="580573" cy="386869"/>
              </a:xfrm>
            </p:grpSpPr>
            <p:sp>
              <p:nvSpPr>
                <p:cNvPr id="106" name="Rectangle 105">
                  <a:extLst>
                    <a:ext uri="{FF2B5EF4-FFF2-40B4-BE49-F238E27FC236}">
                      <a16:creationId xmlns:a16="http://schemas.microsoft.com/office/drawing/2014/main" id="{8F16C3F5-5111-4385-95DB-684995C5DA9E}"/>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Arc 106">
                  <a:extLst>
                    <a:ext uri="{FF2B5EF4-FFF2-40B4-BE49-F238E27FC236}">
                      <a16:creationId xmlns:a16="http://schemas.microsoft.com/office/drawing/2014/main" id="{C8E4EC42-A513-472E-AE69-66EF8F71937C}"/>
                    </a:ext>
                  </a:extLst>
                </p:cNvPr>
                <p:cNvSpPr/>
                <p:nvPr/>
              </p:nvSpPr>
              <p:spPr>
                <a:xfrm>
                  <a:off x="5805714" y="609691"/>
                  <a:ext cx="410553" cy="386869"/>
                </a:xfrm>
                <a:prstGeom prst="arc">
                  <a:avLst>
                    <a:gd name="adj1" fmla="val 106480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B9DF2A69-06AC-4DC9-B6C7-9A1B9D012585}"/>
                  </a:ext>
                </a:extLst>
              </p:cNvPr>
              <p:cNvGrpSpPr/>
              <p:nvPr/>
            </p:nvGrpSpPr>
            <p:grpSpPr>
              <a:xfrm>
                <a:off x="5805714" y="3540803"/>
                <a:ext cx="580573" cy="386869"/>
                <a:chOff x="5805714" y="609691"/>
                <a:chExt cx="580573" cy="386869"/>
              </a:xfrm>
            </p:grpSpPr>
            <p:sp>
              <p:nvSpPr>
                <p:cNvPr id="109" name="Rectangle 108">
                  <a:extLst>
                    <a:ext uri="{FF2B5EF4-FFF2-40B4-BE49-F238E27FC236}">
                      <a16:creationId xmlns:a16="http://schemas.microsoft.com/office/drawing/2014/main" id="{66D59475-186E-4F7A-A501-ABEDCC08DC9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id="{55C929AA-C5D4-4A29-94FC-BF99C03F9430}"/>
                    </a:ext>
                  </a:extLst>
                </p:cNvPr>
                <p:cNvSpPr/>
                <p:nvPr/>
              </p:nvSpPr>
              <p:spPr>
                <a:xfrm>
                  <a:off x="5805714" y="609691"/>
                  <a:ext cx="410553" cy="386869"/>
                </a:xfrm>
                <a:prstGeom prst="arc">
                  <a:avLst>
                    <a:gd name="adj1" fmla="val 109014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26F5DDE8-77F1-4A19-9A73-FA16AD387091}"/>
                  </a:ext>
                </a:extLst>
              </p:cNvPr>
              <p:cNvGrpSpPr/>
              <p:nvPr/>
            </p:nvGrpSpPr>
            <p:grpSpPr>
              <a:xfrm>
                <a:off x="5805714" y="3851826"/>
                <a:ext cx="580573" cy="386869"/>
                <a:chOff x="5805714" y="609691"/>
                <a:chExt cx="580573" cy="386869"/>
              </a:xfrm>
            </p:grpSpPr>
            <p:sp>
              <p:nvSpPr>
                <p:cNvPr id="112" name="Rectangle 111">
                  <a:extLst>
                    <a:ext uri="{FF2B5EF4-FFF2-40B4-BE49-F238E27FC236}">
                      <a16:creationId xmlns:a16="http://schemas.microsoft.com/office/drawing/2014/main" id="{3975D25C-1E30-46E2-BA99-3037ADE3170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Arc 112">
                  <a:extLst>
                    <a:ext uri="{FF2B5EF4-FFF2-40B4-BE49-F238E27FC236}">
                      <a16:creationId xmlns:a16="http://schemas.microsoft.com/office/drawing/2014/main" id="{5489E9B8-DC06-4350-B467-61A9DA0B02A7}"/>
                    </a:ext>
                  </a:extLst>
                </p:cNvPr>
                <p:cNvSpPr/>
                <p:nvPr/>
              </p:nvSpPr>
              <p:spPr>
                <a:xfrm>
                  <a:off x="5805714" y="609691"/>
                  <a:ext cx="410553" cy="386869"/>
                </a:xfrm>
                <a:prstGeom prst="arc">
                  <a:avLst>
                    <a:gd name="adj1" fmla="val 11023282"/>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4" name="Group 113">
                <a:extLst>
                  <a:ext uri="{FF2B5EF4-FFF2-40B4-BE49-F238E27FC236}">
                    <a16:creationId xmlns:a16="http://schemas.microsoft.com/office/drawing/2014/main" id="{0375CE18-5EC1-4881-8142-DC1BC91AD094}"/>
                  </a:ext>
                </a:extLst>
              </p:cNvPr>
              <p:cNvGrpSpPr/>
              <p:nvPr/>
            </p:nvGrpSpPr>
            <p:grpSpPr>
              <a:xfrm>
                <a:off x="5805714" y="4162849"/>
                <a:ext cx="580573" cy="386869"/>
                <a:chOff x="5805714" y="609691"/>
                <a:chExt cx="580573" cy="386869"/>
              </a:xfrm>
            </p:grpSpPr>
            <p:sp>
              <p:nvSpPr>
                <p:cNvPr id="115" name="Rectangle 114">
                  <a:extLst>
                    <a:ext uri="{FF2B5EF4-FFF2-40B4-BE49-F238E27FC236}">
                      <a16:creationId xmlns:a16="http://schemas.microsoft.com/office/drawing/2014/main" id="{10A76D25-919A-40D9-9554-EFE2D3956BE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Arc 115">
                  <a:extLst>
                    <a:ext uri="{FF2B5EF4-FFF2-40B4-BE49-F238E27FC236}">
                      <a16:creationId xmlns:a16="http://schemas.microsoft.com/office/drawing/2014/main" id="{F541D253-66CC-4C59-909C-302800ABEEFC}"/>
                    </a:ext>
                  </a:extLst>
                </p:cNvPr>
                <p:cNvSpPr/>
                <p:nvPr/>
              </p:nvSpPr>
              <p:spPr>
                <a:xfrm>
                  <a:off x="5805714" y="609691"/>
                  <a:ext cx="410553" cy="386869"/>
                </a:xfrm>
                <a:prstGeom prst="arc">
                  <a:avLst>
                    <a:gd name="adj1" fmla="val 11168103"/>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7" name="Group 116">
                <a:extLst>
                  <a:ext uri="{FF2B5EF4-FFF2-40B4-BE49-F238E27FC236}">
                    <a16:creationId xmlns:a16="http://schemas.microsoft.com/office/drawing/2014/main" id="{D86A99F9-8CBA-4BBB-88F7-14582E27C64C}"/>
                  </a:ext>
                </a:extLst>
              </p:cNvPr>
              <p:cNvGrpSpPr/>
              <p:nvPr/>
            </p:nvGrpSpPr>
            <p:grpSpPr>
              <a:xfrm>
                <a:off x="5805714" y="4473872"/>
                <a:ext cx="580573" cy="386869"/>
                <a:chOff x="5805714" y="609691"/>
                <a:chExt cx="580573" cy="386869"/>
              </a:xfrm>
            </p:grpSpPr>
            <p:sp>
              <p:nvSpPr>
                <p:cNvPr id="118" name="Rectangle 117">
                  <a:extLst>
                    <a:ext uri="{FF2B5EF4-FFF2-40B4-BE49-F238E27FC236}">
                      <a16:creationId xmlns:a16="http://schemas.microsoft.com/office/drawing/2014/main" id="{16259704-CA38-4525-8489-D1FECD12BDB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Arc 118">
                  <a:extLst>
                    <a:ext uri="{FF2B5EF4-FFF2-40B4-BE49-F238E27FC236}">
                      <a16:creationId xmlns:a16="http://schemas.microsoft.com/office/drawing/2014/main" id="{40F4FCA1-5992-49D0-8CE6-8488CF6BAF04}"/>
                    </a:ext>
                  </a:extLst>
                </p:cNvPr>
                <p:cNvSpPr/>
                <p:nvPr/>
              </p:nvSpPr>
              <p:spPr>
                <a:xfrm>
                  <a:off x="5805714" y="609691"/>
                  <a:ext cx="410553" cy="386869"/>
                </a:xfrm>
                <a:prstGeom prst="arc">
                  <a:avLst>
                    <a:gd name="adj1" fmla="val 11188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F5C59377-7214-4209-BA16-86D5D1DAE2B0}"/>
                  </a:ext>
                </a:extLst>
              </p:cNvPr>
              <p:cNvGrpSpPr/>
              <p:nvPr/>
            </p:nvGrpSpPr>
            <p:grpSpPr>
              <a:xfrm>
                <a:off x="5805714" y="4784895"/>
                <a:ext cx="580573" cy="386869"/>
                <a:chOff x="5805714" y="609691"/>
                <a:chExt cx="580573" cy="386869"/>
              </a:xfrm>
            </p:grpSpPr>
            <p:sp>
              <p:nvSpPr>
                <p:cNvPr id="121" name="Rectangle 120">
                  <a:extLst>
                    <a:ext uri="{FF2B5EF4-FFF2-40B4-BE49-F238E27FC236}">
                      <a16:creationId xmlns:a16="http://schemas.microsoft.com/office/drawing/2014/main" id="{959A5D35-C7AE-458F-BBB5-71CD3A3F97F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Arc 121">
                  <a:extLst>
                    <a:ext uri="{FF2B5EF4-FFF2-40B4-BE49-F238E27FC236}">
                      <a16:creationId xmlns:a16="http://schemas.microsoft.com/office/drawing/2014/main" id="{F490A229-65A6-4DFF-870F-4B92A114A66A}"/>
                    </a:ext>
                  </a:extLst>
                </p:cNvPr>
                <p:cNvSpPr/>
                <p:nvPr/>
              </p:nvSpPr>
              <p:spPr>
                <a:xfrm>
                  <a:off x="5805714" y="609691"/>
                  <a:ext cx="410553" cy="386869"/>
                </a:xfrm>
                <a:prstGeom prst="arc">
                  <a:avLst>
                    <a:gd name="adj1" fmla="val 1114643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3" name="Group 122">
                <a:extLst>
                  <a:ext uri="{FF2B5EF4-FFF2-40B4-BE49-F238E27FC236}">
                    <a16:creationId xmlns:a16="http://schemas.microsoft.com/office/drawing/2014/main" id="{9EC6FFFF-2006-4366-8566-0113AD9F036A}"/>
                  </a:ext>
                </a:extLst>
              </p:cNvPr>
              <p:cNvGrpSpPr/>
              <p:nvPr/>
            </p:nvGrpSpPr>
            <p:grpSpPr>
              <a:xfrm>
                <a:off x="5805714" y="5095918"/>
                <a:ext cx="580573" cy="386869"/>
                <a:chOff x="5805714" y="609691"/>
                <a:chExt cx="580573" cy="386869"/>
              </a:xfrm>
            </p:grpSpPr>
            <p:sp>
              <p:nvSpPr>
                <p:cNvPr id="124" name="Rectangle 123">
                  <a:extLst>
                    <a:ext uri="{FF2B5EF4-FFF2-40B4-BE49-F238E27FC236}">
                      <a16:creationId xmlns:a16="http://schemas.microsoft.com/office/drawing/2014/main" id="{595E399E-0521-4D5B-914F-29C3ADDF2B72}"/>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Arc 124">
                  <a:extLst>
                    <a:ext uri="{FF2B5EF4-FFF2-40B4-BE49-F238E27FC236}">
                      <a16:creationId xmlns:a16="http://schemas.microsoft.com/office/drawing/2014/main" id="{14739334-2472-4756-B880-7780C40DA407}"/>
                    </a:ext>
                  </a:extLst>
                </p:cNvPr>
                <p:cNvSpPr/>
                <p:nvPr/>
              </p:nvSpPr>
              <p:spPr>
                <a:xfrm>
                  <a:off x="5805714" y="609691"/>
                  <a:ext cx="410553" cy="386869"/>
                </a:xfrm>
                <a:prstGeom prst="arc">
                  <a:avLst>
                    <a:gd name="adj1" fmla="val 111225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6D7FEFCF-F5E2-48A4-8DA2-466E3FA530E8}"/>
                  </a:ext>
                </a:extLst>
              </p:cNvPr>
              <p:cNvGrpSpPr/>
              <p:nvPr/>
            </p:nvGrpSpPr>
            <p:grpSpPr>
              <a:xfrm>
                <a:off x="5805714" y="5406941"/>
                <a:ext cx="580573" cy="386869"/>
                <a:chOff x="5805714" y="609691"/>
                <a:chExt cx="580573" cy="386869"/>
              </a:xfrm>
            </p:grpSpPr>
            <p:sp>
              <p:nvSpPr>
                <p:cNvPr id="127" name="Rectangle 126">
                  <a:extLst>
                    <a:ext uri="{FF2B5EF4-FFF2-40B4-BE49-F238E27FC236}">
                      <a16:creationId xmlns:a16="http://schemas.microsoft.com/office/drawing/2014/main" id="{5B8C7798-2FB8-447C-BA5C-ECB75C74E5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Arc 127">
                  <a:extLst>
                    <a:ext uri="{FF2B5EF4-FFF2-40B4-BE49-F238E27FC236}">
                      <a16:creationId xmlns:a16="http://schemas.microsoft.com/office/drawing/2014/main" id="{DDFE7CA2-AC7D-4CF0-A779-1F7EC6161969}"/>
                    </a:ext>
                  </a:extLst>
                </p:cNvPr>
                <p:cNvSpPr/>
                <p:nvPr/>
              </p:nvSpPr>
              <p:spPr>
                <a:xfrm>
                  <a:off x="5805714" y="609691"/>
                  <a:ext cx="410553" cy="386869"/>
                </a:xfrm>
                <a:prstGeom prst="arc">
                  <a:avLst>
                    <a:gd name="adj1" fmla="val 108791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9" name="Group 128">
                <a:extLst>
                  <a:ext uri="{FF2B5EF4-FFF2-40B4-BE49-F238E27FC236}">
                    <a16:creationId xmlns:a16="http://schemas.microsoft.com/office/drawing/2014/main" id="{EF6B5FAD-EB1F-43DC-8B99-11CAD21D64C9}"/>
                  </a:ext>
                </a:extLst>
              </p:cNvPr>
              <p:cNvGrpSpPr/>
              <p:nvPr/>
            </p:nvGrpSpPr>
            <p:grpSpPr>
              <a:xfrm>
                <a:off x="5805714" y="5717964"/>
                <a:ext cx="611054" cy="386869"/>
                <a:chOff x="5805714" y="609691"/>
                <a:chExt cx="611054" cy="386869"/>
              </a:xfrm>
            </p:grpSpPr>
            <p:sp>
              <p:nvSpPr>
                <p:cNvPr id="130" name="Rectangle 129">
                  <a:extLst>
                    <a:ext uri="{FF2B5EF4-FFF2-40B4-BE49-F238E27FC236}">
                      <a16:creationId xmlns:a16="http://schemas.microsoft.com/office/drawing/2014/main" id="{B817890A-729D-4FBB-8EF7-DAFD6F73427B}"/>
                    </a:ext>
                  </a:extLst>
                </p:cNvPr>
                <p:cNvSpPr/>
                <p:nvPr/>
              </p:nvSpPr>
              <p:spPr>
                <a:xfrm>
                  <a:off x="6156962" y="666847"/>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Arc 130">
                  <a:extLst>
                    <a:ext uri="{FF2B5EF4-FFF2-40B4-BE49-F238E27FC236}">
                      <a16:creationId xmlns:a16="http://schemas.microsoft.com/office/drawing/2014/main" id="{EAD6132E-2435-4771-A3CC-CCE94E7A9600}"/>
                    </a:ext>
                  </a:extLst>
                </p:cNvPr>
                <p:cNvSpPr/>
                <p:nvPr/>
              </p:nvSpPr>
              <p:spPr>
                <a:xfrm>
                  <a:off x="5805714" y="609691"/>
                  <a:ext cx="410553" cy="386869"/>
                </a:xfrm>
                <a:prstGeom prst="arc">
                  <a:avLst>
                    <a:gd name="adj1" fmla="val 109924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2" name="Group 131">
                <a:extLst>
                  <a:ext uri="{FF2B5EF4-FFF2-40B4-BE49-F238E27FC236}">
                    <a16:creationId xmlns:a16="http://schemas.microsoft.com/office/drawing/2014/main" id="{2B7006E1-B188-46BA-BAA5-15A960905F4C}"/>
                  </a:ext>
                </a:extLst>
              </p:cNvPr>
              <p:cNvGrpSpPr/>
              <p:nvPr/>
            </p:nvGrpSpPr>
            <p:grpSpPr>
              <a:xfrm>
                <a:off x="5805714" y="6028987"/>
                <a:ext cx="580573" cy="386869"/>
                <a:chOff x="5805714" y="609691"/>
                <a:chExt cx="580573" cy="386869"/>
              </a:xfrm>
            </p:grpSpPr>
            <p:sp>
              <p:nvSpPr>
                <p:cNvPr id="133" name="Rectangle 132">
                  <a:extLst>
                    <a:ext uri="{FF2B5EF4-FFF2-40B4-BE49-F238E27FC236}">
                      <a16:creationId xmlns:a16="http://schemas.microsoft.com/office/drawing/2014/main" id="{D01250CF-AFA1-4A19-B3C7-7F163609380B}"/>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Arc 133">
                  <a:extLst>
                    <a:ext uri="{FF2B5EF4-FFF2-40B4-BE49-F238E27FC236}">
                      <a16:creationId xmlns:a16="http://schemas.microsoft.com/office/drawing/2014/main" id="{1014BA5C-C370-44EB-84DA-2D69E36CE6C3}"/>
                    </a:ext>
                  </a:extLst>
                </p:cNvPr>
                <p:cNvSpPr/>
                <p:nvPr/>
              </p:nvSpPr>
              <p:spPr>
                <a:xfrm>
                  <a:off x="5805714" y="609691"/>
                  <a:ext cx="410553" cy="386869"/>
                </a:xfrm>
                <a:prstGeom prst="arc">
                  <a:avLst>
                    <a:gd name="adj1" fmla="val 1119721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5" name="Group 134">
                <a:extLst>
                  <a:ext uri="{FF2B5EF4-FFF2-40B4-BE49-F238E27FC236}">
                    <a16:creationId xmlns:a16="http://schemas.microsoft.com/office/drawing/2014/main" id="{AD8CB7E5-EBC4-4791-B93B-D0B41B862B83}"/>
                  </a:ext>
                </a:extLst>
              </p:cNvPr>
              <p:cNvGrpSpPr/>
              <p:nvPr/>
            </p:nvGrpSpPr>
            <p:grpSpPr>
              <a:xfrm>
                <a:off x="5805714" y="6340004"/>
                <a:ext cx="580573" cy="386869"/>
                <a:chOff x="5805714" y="609691"/>
                <a:chExt cx="580573" cy="386869"/>
              </a:xfrm>
            </p:grpSpPr>
            <p:sp>
              <p:nvSpPr>
                <p:cNvPr id="136" name="Rectangle 135">
                  <a:extLst>
                    <a:ext uri="{FF2B5EF4-FFF2-40B4-BE49-F238E27FC236}">
                      <a16:creationId xmlns:a16="http://schemas.microsoft.com/office/drawing/2014/main" id="{CF456FF3-391C-4C8E-A128-A413BDBBB225}"/>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Arc 136">
                  <a:extLst>
                    <a:ext uri="{FF2B5EF4-FFF2-40B4-BE49-F238E27FC236}">
                      <a16:creationId xmlns:a16="http://schemas.microsoft.com/office/drawing/2014/main" id="{8838FE2A-04D7-44E3-97C3-54338832CB9A}"/>
                    </a:ext>
                  </a:extLst>
                </p:cNvPr>
                <p:cNvSpPr/>
                <p:nvPr/>
              </p:nvSpPr>
              <p:spPr>
                <a:xfrm>
                  <a:off x="5805714" y="609691"/>
                  <a:ext cx="410553" cy="386869"/>
                </a:xfrm>
                <a:prstGeom prst="arc">
                  <a:avLst>
                    <a:gd name="adj1" fmla="val 1112980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cxnSp>
          <p:nvCxnSpPr>
            <p:cNvPr id="163" name="Straight Connector 162">
              <a:extLst>
                <a:ext uri="{FF2B5EF4-FFF2-40B4-BE49-F238E27FC236}">
                  <a16:creationId xmlns:a16="http://schemas.microsoft.com/office/drawing/2014/main" id="{6A4BE4DF-D2F4-4379-A9D6-80E52AFF4147}"/>
                </a:ext>
              </a:extLst>
            </p:cNvPr>
            <p:cNvCxnSpPr>
              <a:cxnSpLocks/>
            </p:cNvCxnSpPr>
            <p:nvPr/>
          </p:nvCxnSpPr>
          <p:spPr>
            <a:xfrm>
              <a:off x="686853" y="1364266"/>
              <a:ext cx="5727695"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6A4BE4DF-D2F4-4379-A9D6-80E52AFF4147}"/>
                </a:ext>
              </a:extLst>
            </p:cNvPr>
            <p:cNvCxnSpPr>
              <a:cxnSpLocks/>
            </p:cNvCxnSpPr>
            <p:nvPr/>
          </p:nvCxnSpPr>
          <p:spPr>
            <a:xfrm>
              <a:off x="686853" y="1697729"/>
              <a:ext cx="572574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6A4BE4DF-D2F4-4379-A9D6-80E52AFF4147}"/>
                </a:ext>
              </a:extLst>
            </p:cNvPr>
            <p:cNvCxnSpPr>
              <a:cxnSpLocks/>
            </p:cNvCxnSpPr>
            <p:nvPr/>
          </p:nvCxnSpPr>
          <p:spPr>
            <a:xfrm>
              <a:off x="686853" y="2364655"/>
              <a:ext cx="572176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6A4BE4DF-D2F4-4379-A9D6-80E52AFF4147}"/>
                </a:ext>
              </a:extLst>
            </p:cNvPr>
            <p:cNvCxnSpPr>
              <a:cxnSpLocks/>
            </p:cNvCxnSpPr>
            <p:nvPr/>
          </p:nvCxnSpPr>
          <p:spPr>
            <a:xfrm>
              <a:off x="711925" y="3031581"/>
              <a:ext cx="569421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6A4BE4DF-D2F4-4379-A9D6-80E52AFF4147}"/>
                </a:ext>
              </a:extLst>
            </p:cNvPr>
            <p:cNvCxnSpPr>
              <a:cxnSpLocks/>
            </p:cNvCxnSpPr>
            <p:nvPr/>
          </p:nvCxnSpPr>
          <p:spPr>
            <a:xfrm>
              <a:off x="686853" y="3365044"/>
              <a:ext cx="572427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6A4BE4DF-D2F4-4379-A9D6-80E52AFF4147}"/>
                </a:ext>
              </a:extLst>
            </p:cNvPr>
            <p:cNvCxnSpPr>
              <a:cxnSpLocks/>
            </p:cNvCxnSpPr>
            <p:nvPr/>
          </p:nvCxnSpPr>
          <p:spPr>
            <a:xfrm>
              <a:off x="686853" y="2698118"/>
              <a:ext cx="5716098"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6A4BE4DF-D2F4-4379-A9D6-80E52AFF4147}"/>
                </a:ext>
              </a:extLst>
            </p:cNvPr>
            <p:cNvCxnSpPr>
              <a:cxnSpLocks/>
            </p:cNvCxnSpPr>
            <p:nvPr/>
          </p:nvCxnSpPr>
          <p:spPr>
            <a:xfrm>
              <a:off x="686853" y="2031192"/>
              <a:ext cx="5729278"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6A4BE4DF-D2F4-4379-A9D6-80E52AFF4147}"/>
                </a:ext>
              </a:extLst>
            </p:cNvPr>
            <p:cNvCxnSpPr>
              <a:cxnSpLocks/>
            </p:cNvCxnSpPr>
            <p:nvPr/>
          </p:nvCxnSpPr>
          <p:spPr>
            <a:xfrm>
              <a:off x="704830" y="3698507"/>
              <a:ext cx="5705586"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6A4BE4DF-D2F4-4379-A9D6-80E52AFF4147}"/>
                </a:ext>
              </a:extLst>
            </p:cNvPr>
            <p:cNvCxnSpPr>
              <a:cxnSpLocks/>
            </p:cNvCxnSpPr>
            <p:nvPr/>
          </p:nvCxnSpPr>
          <p:spPr>
            <a:xfrm>
              <a:off x="690391" y="4031970"/>
              <a:ext cx="5727695"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a:extLst>
                <a:ext uri="{FF2B5EF4-FFF2-40B4-BE49-F238E27FC236}">
                  <a16:creationId xmlns:a16="http://schemas.microsoft.com/office/drawing/2014/main" id="{6A4BE4DF-D2F4-4379-A9D6-80E52AFF4147}"/>
                </a:ext>
              </a:extLst>
            </p:cNvPr>
            <p:cNvCxnSpPr>
              <a:cxnSpLocks/>
            </p:cNvCxnSpPr>
            <p:nvPr/>
          </p:nvCxnSpPr>
          <p:spPr>
            <a:xfrm>
              <a:off x="690391" y="4365433"/>
              <a:ext cx="572574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a:extLst>
                <a:ext uri="{FF2B5EF4-FFF2-40B4-BE49-F238E27FC236}">
                  <a16:creationId xmlns:a16="http://schemas.microsoft.com/office/drawing/2014/main" id="{6A4BE4DF-D2F4-4379-A9D6-80E52AFF4147}"/>
                </a:ext>
              </a:extLst>
            </p:cNvPr>
            <p:cNvCxnSpPr>
              <a:cxnSpLocks/>
            </p:cNvCxnSpPr>
            <p:nvPr/>
          </p:nvCxnSpPr>
          <p:spPr>
            <a:xfrm>
              <a:off x="690391" y="5032359"/>
              <a:ext cx="572176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6A4BE4DF-D2F4-4379-A9D6-80E52AFF4147}"/>
                </a:ext>
              </a:extLst>
            </p:cNvPr>
            <p:cNvCxnSpPr>
              <a:cxnSpLocks/>
            </p:cNvCxnSpPr>
            <p:nvPr/>
          </p:nvCxnSpPr>
          <p:spPr>
            <a:xfrm>
              <a:off x="715463" y="5699285"/>
              <a:ext cx="569421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6A4BE4DF-D2F4-4379-A9D6-80E52AFF4147}"/>
                </a:ext>
              </a:extLst>
            </p:cNvPr>
            <p:cNvCxnSpPr>
              <a:cxnSpLocks/>
            </p:cNvCxnSpPr>
            <p:nvPr/>
          </p:nvCxnSpPr>
          <p:spPr>
            <a:xfrm>
              <a:off x="690391" y="6032748"/>
              <a:ext cx="5351446"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a16="http://schemas.microsoft.com/office/drawing/2014/main" id="{6A4BE4DF-D2F4-4379-A9D6-80E52AFF4147}"/>
                </a:ext>
              </a:extLst>
            </p:cNvPr>
            <p:cNvCxnSpPr>
              <a:cxnSpLocks/>
            </p:cNvCxnSpPr>
            <p:nvPr/>
          </p:nvCxnSpPr>
          <p:spPr>
            <a:xfrm>
              <a:off x="690391" y="5365822"/>
              <a:ext cx="5716098"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6A4BE4DF-D2F4-4379-A9D6-80E52AFF4147}"/>
                </a:ext>
              </a:extLst>
            </p:cNvPr>
            <p:cNvCxnSpPr>
              <a:cxnSpLocks/>
            </p:cNvCxnSpPr>
            <p:nvPr/>
          </p:nvCxnSpPr>
          <p:spPr>
            <a:xfrm>
              <a:off x="690391" y="4698896"/>
              <a:ext cx="5729278"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6A4BE4DF-D2F4-4379-A9D6-80E52AFF4147}"/>
                </a:ext>
              </a:extLst>
            </p:cNvPr>
            <p:cNvCxnSpPr>
              <a:cxnSpLocks/>
            </p:cNvCxnSpPr>
            <p:nvPr/>
          </p:nvCxnSpPr>
          <p:spPr>
            <a:xfrm>
              <a:off x="678681" y="6366211"/>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6A4BE4DF-D2F4-4379-A9D6-80E52AFF4147}"/>
                </a:ext>
              </a:extLst>
            </p:cNvPr>
            <p:cNvCxnSpPr>
              <a:cxnSpLocks/>
            </p:cNvCxnSpPr>
            <p:nvPr/>
          </p:nvCxnSpPr>
          <p:spPr>
            <a:xfrm>
              <a:off x="676019" y="6699674"/>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6A4BE4DF-D2F4-4379-A9D6-80E52AFF4147}"/>
                </a:ext>
              </a:extLst>
            </p:cNvPr>
            <p:cNvCxnSpPr>
              <a:cxnSpLocks/>
            </p:cNvCxnSpPr>
            <p:nvPr/>
          </p:nvCxnSpPr>
          <p:spPr>
            <a:xfrm>
              <a:off x="678681" y="7033137"/>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6A4BE4DF-D2F4-4379-A9D6-80E52AFF4147}"/>
                </a:ext>
              </a:extLst>
            </p:cNvPr>
            <p:cNvCxnSpPr>
              <a:cxnSpLocks/>
            </p:cNvCxnSpPr>
            <p:nvPr/>
          </p:nvCxnSpPr>
          <p:spPr>
            <a:xfrm>
              <a:off x="676019" y="7366600"/>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6A4BE4DF-D2F4-4379-A9D6-80E52AFF4147}"/>
                </a:ext>
              </a:extLst>
            </p:cNvPr>
            <p:cNvCxnSpPr>
              <a:cxnSpLocks/>
            </p:cNvCxnSpPr>
            <p:nvPr/>
          </p:nvCxnSpPr>
          <p:spPr>
            <a:xfrm>
              <a:off x="689515" y="7700063"/>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6A4BE4DF-D2F4-4379-A9D6-80E52AFF4147}"/>
                </a:ext>
              </a:extLst>
            </p:cNvPr>
            <p:cNvCxnSpPr>
              <a:cxnSpLocks/>
            </p:cNvCxnSpPr>
            <p:nvPr/>
          </p:nvCxnSpPr>
          <p:spPr>
            <a:xfrm>
              <a:off x="686853" y="8033526"/>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6A4BE4DF-D2F4-4379-A9D6-80E52AFF4147}"/>
                </a:ext>
              </a:extLst>
            </p:cNvPr>
            <p:cNvCxnSpPr>
              <a:cxnSpLocks/>
            </p:cNvCxnSpPr>
            <p:nvPr/>
          </p:nvCxnSpPr>
          <p:spPr>
            <a:xfrm>
              <a:off x="689515" y="8366989"/>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6A4BE4DF-D2F4-4379-A9D6-80E52AFF4147}"/>
                </a:ext>
              </a:extLst>
            </p:cNvPr>
            <p:cNvCxnSpPr>
              <a:cxnSpLocks/>
            </p:cNvCxnSpPr>
            <p:nvPr/>
          </p:nvCxnSpPr>
          <p:spPr>
            <a:xfrm>
              <a:off x="686853" y="8700452"/>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6A4BE4DF-D2F4-4379-A9D6-80E52AFF4147}"/>
                </a:ext>
              </a:extLst>
            </p:cNvPr>
            <p:cNvCxnSpPr>
              <a:cxnSpLocks/>
            </p:cNvCxnSpPr>
            <p:nvPr/>
          </p:nvCxnSpPr>
          <p:spPr>
            <a:xfrm>
              <a:off x="682165" y="9033915"/>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6A4BE4DF-D2F4-4379-A9D6-80E52AFF4147}"/>
                </a:ext>
              </a:extLst>
            </p:cNvPr>
            <p:cNvCxnSpPr>
              <a:cxnSpLocks/>
            </p:cNvCxnSpPr>
            <p:nvPr/>
          </p:nvCxnSpPr>
          <p:spPr>
            <a:xfrm>
              <a:off x="679503" y="9367371"/>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grpSp>
      <p:pic>
        <p:nvPicPr>
          <p:cNvPr id="332" name="Picture 3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5952041" y="6584167"/>
            <a:ext cx="935257" cy="384124"/>
          </a:xfrm>
          <a:prstGeom prst="rect">
            <a:avLst/>
          </a:prstGeom>
        </p:spPr>
      </p:pic>
      <p:sp>
        <p:nvSpPr>
          <p:cNvPr id="155" name="TextBox 154"/>
          <p:cNvSpPr txBox="1"/>
          <p:nvPr/>
        </p:nvSpPr>
        <p:spPr>
          <a:xfrm>
            <a:off x="1531033" y="5032359"/>
            <a:ext cx="4027738" cy="307777"/>
          </a:xfrm>
          <a:prstGeom prst="rect">
            <a:avLst/>
          </a:prstGeom>
          <a:noFill/>
        </p:spPr>
        <p:txBody>
          <a:bodyPr wrap="square" rtlCol="0">
            <a:spAutoFit/>
          </a:bodyPr>
          <a:lstStyle/>
          <a:p>
            <a:pPr algn="ctr"/>
            <a:r>
              <a:rPr lang="en-US" sz="1400" dirty="0" smtClean="0">
                <a:latin typeface="Century Schoolbook" pitchFamily="18" charset="0"/>
              </a:rPr>
              <a:t>Poverty</a:t>
            </a:r>
            <a:endParaRPr lang="en-IN" sz="1400" dirty="0">
              <a:latin typeface="Century Schoolbook" pitchFamily="18" charset="0"/>
            </a:endParaRPr>
          </a:p>
        </p:txBody>
      </p:sp>
      <p:sp>
        <p:nvSpPr>
          <p:cNvPr id="151" name="TextBox 150"/>
          <p:cNvSpPr txBox="1"/>
          <p:nvPr/>
        </p:nvSpPr>
        <p:spPr>
          <a:xfrm>
            <a:off x="715463" y="376137"/>
            <a:ext cx="5704206" cy="2785378"/>
          </a:xfrm>
          <a:prstGeom prst="rect">
            <a:avLst/>
          </a:prstGeom>
          <a:noFill/>
        </p:spPr>
        <p:txBody>
          <a:bodyPr wrap="square" rtlCol="0">
            <a:spAutoFit/>
          </a:bodyPr>
          <a:lstStyle/>
          <a:p>
            <a:pPr algn="just">
              <a:lnSpc>
                <a:spcPct val="250000"/>
              </a:lnSpc>
            </a:pPr>
            <a:r>
              <a:rPr lang="en-IN" sz="1400" b="1" u="sng" dirty="0">
                <a:latin typeface="Century Schoolbook" pitchFamily="18" charset="0"/>
              </a:rPr>
              <a:t>Poverty</a:t>
            </a:r>
            <a:r>
              <a:rPr lang="en-IN" sz="1400" u="sng" dirty="0">
                <a:latin typeface="Century Schoolbook" pitchFamily="18" charset="0"/>
              </a:rPr>
              <a:t>:</a:t>
            </a:r>
            <a:r>
              <a:rPr lang="en-IN" sz="1400" dirty="0">
                <a:latin typeface="Century Schoolbook" pitchFamily="18" charset="0"/>
              </a:rPr>
              <a:t> Poverty is said to be both the cause and effect of environmental degradation. As we know, the more the resources are utilized, the more degraded the environment becomes. And the more the environment deteriorates, the more impoverished the poor will be</a:t>
            </a:r>
            <a:r>
              <a:rPr lang="en-IN" sz="1400" dirty="0" smtClean="0">
                <a:latin typeface="Century Schoolbook" pitchFamily="18" charset="0"/>
              </a:rPr>
              <a:t>.</a:t>
            </a:r>
            <a:endParaRPr lang="en-IN" sz="1400" b="1" dirty="0">
              <a:latin typeface="Century Schoolbook" pitchFamily="18" charset="0"/>
            </a:endParaRPr>
          </a:p>
        </p:txBody>
      </p:sp>
      <p:pic>
        <p:nvPicPr>
          <p:cNvPr id="148" name="Picture 147" descr="C:\Users\DELL\Desktop\what-is-poverty-children-waiting-for-their-meal.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76496" y="3055874"/>
            <a:ext cx="3582140" cy="1827380"/>
          </a:xfrm>
          <a:prstGeom prst="rect">
            <a:avLst/>
          </a:prstGeom>
          <a:noFill/>
          <a:ln>
            <a:noFill/>
          </a:ln>
        </p:spPr>
      </p:pic>
      <p:sp>
        <p:nvSpPr>
          <p:cNvPr id="150" name="TextBox 149"/>
          <p:cNvSpPr txBox="1"/>
          <p:nvPr/>
        </p:nvSpPr>
        <p:spPr>
          <a:xfrm>
            <a:off x="715463" y="5655382"/>
            <a:ext cx="5326374" cy="3970318"/>
          </a:xfrm>
          <a:prstGeom prst="rect">
            <a:avLst/>
          </a:prstGeom>
          <a:noFill/>
        </p:spPr>
        <p:txBody>
          <a:bodyPr wrap="square" rtlCol="0">
            <a:spAutoFit/>
          </a:bodyPr>
          <a:lstStyle/>
          <a:p>
            <a:pPr lvl="0" algn="just">
              <a:lnSpc>
                <a:spcPct val="200000"/>
              </a:lnSpc>
            </a:pPr>
            <a:r>
              <a:rPr lang="en-IN" sz="1400" b="1" u="sng" dirty="0">
                <a:latin typeface="Century Schoolbook" pitchFamily="18" charset="0"/>
              </a:rPr>
              <a:t>Urbanisation</a:t>
            </a:r>
            <a:r>
              <a:rPr lang="en-IN" sz="1400" b="1" dirty="0">
                <a:latin typeface="Century Schoolbook" pitchFamily="18" charset="0"/>
              </a:rPr>
              <a:t>:</a:t>
            </a:r>
            <a:r>
              <a:rPr lang="en-IN" sz="1400" dirty="0">
                <a:latin typeface="Century Schoolbook" pitchFamily="18" charset="0"/>
              </a:rPr>
              <a:t> You may have observed a large number of poor people from villages moving to towns, cities and mega cities to earn their livelihood. This has led to unplanned and rapid expansion of cities, creating enormous pressure on the infrastructural facilities. Urban slums are major sources of pollution and suffer from the worst kind of unhygienic conditions. The fast pace of urbanisation has also been responsible for the depletion of forests and irrational use of other resources.</a:t>
            </a:r>
            <a:endParaRPr lang="en-IN" sz="1400" b="1" dirty="0">
              <a:latin typeface="Century Schoolbook" pitchFamily="18" charset="0"/>
            </a:endParaRPr>
          </a:p>
        </p:txBody>
      </p:sp>
    </p:spTree>
    <p:extLst>
      <p:ext uri="{BB962C8B-B14F-4D97-AF65-F5344CB8AC3E}">
        <p14:creationId xmlns:p14="http://schemas.microsoft.com/office/powerpoint/2010/main" val="3967908651"/>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 name="Group 326"/>
          <p:cNvGrpSpPr/>
          <p:nvPr/>
        </p:nvGrpSpPr>
        <p:grpSpPr>
          <a:xfrm>
            <a:off x="43878" y="0"/>
            <a:ext cx="6814122" cy="9963584"/>
            <a:chOff x="43878" y="0"/>
            <a:chExt cx="6814122" cy="9963584"/>
          </a:xfrm>
        </p:grpSpPr>
        <p:sp>
          <p:nvSpPr>
            <p:cNvPr id="66" name="Rectangle 65">
              <a:extLst>
                <a:ext uri="{FF2B5EF4-FFF2-40B4-BE49-F238E27FC236}">
                  <a16:creationId xmlns:a16="http://schemas.microsoft.com/office/drawing/2014/main" id="{C03955BB-E41C-4E77-BB48-325360470229}"/>
                </a:ext>
              </a:extLst>
            </p:cNvPr>
            <p:cNvSpPr/>
            <p:nvPr/>
          </p:nvSpPr>
          <p:spPr>
            <a:xfrm>
              <a:off x="57526" y="0"/>
              <a:ext cx="6800474" cy="9923116"/>
            </a:xfrm>
            <a:prstGeom prst="rect">
              <a:avLst/>
            </a:prstGeom>
            <a:blipFill>
              <a:blip r:embed="rId2"/>
              <a:stretch>
                <a:fillRect/>
              </a:stretch>
            </a:blipFill>
            <a:ln>
              <a:noFill/>
            </a:ln>
            <a:effectLst>
              <a:outerShdw blurRad="50800" dist="889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9A7C9A0-1A85-4F30-A93E-652DADAEA768}"/>
                </a:ext>
              </a:extLst>
            </p:cNvPr>
            <p:cNvSpPr/>
            <p:nvPr/>
          </p:nvSpPr>
          <p:spPr>
            <a:xfrm>
              <a:off x="6028341" y="5878098"/>
              <a:ext cx="576359" cy="3838952"/>
            </a:xfrm>
            <a:prstGeom prst="rect">
              <a:avLst/>
            </a:prstGeom>
            <a:solidFill>
              <a:srgbClr val="FFC000"/>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9" name="Freeform: Shape 158">
              <a:extLst>
                <a:ext uri="{FF2B5EF4-FFF2-40B4-BE49-F238E27FC236}">
                  <a16:creationId xmlns:a16="http://schemas.microsoft.com/office/drawing/2014/main" id="{844EE657-B388-4FBA-B129-7B78DAC63F27}"/>
                </a:ext>
              </a:extLst>
            </p:cNvPr>
            <p:cNvSpPr/>
            <p:nvPr/>
          </p:nvSpPr>
          <p:spPr>
            <a:xfrm>
              <a:off x="271772" y="172684"/>
              <a:ext cx="6297469" cy="9543912"/>
            </a:xfrm>
            <a:custGeom>
              <a:avLst/>
              <a:gdLst>
                <a:gd name="connsiteX0" fmla="*/ 0 w 5395162"/>
                <a:gd name="connsiteY0" fmla="*/ 0 h 6607323"/>
                <a:gd name="connsiteX1" fmla="*/ 5395162 w 5395162"/>
                <a:gd name="connsiteY1" fmla="*/ 0 h 6607323"/>
                <a:gd name="connsiteX2" fmla="*/ 5395162 w 5395162"/>
                <a:gd name="connsiteY2" fmla="*/ 3949902 h 6607323"/>
                <a:gd name="connsiteX3" fmla="*/ 5230980 w 5395162"/>
                <a:gd name="connsiteY3" fmla="*/ 3949902 h 6607323"/>
                <a:gd name="connsiteX4" fmla="*/ 5032614 w 5395162"/>
                <a:gd name="connsiteY4" fmla="*/ 4148268 h 6607323"/>
                <a:gd name="connsiteX5" fmla="*/ 5032614 w 5395162"/>
                <a:gd name="connsiteY5" fmla="*/ 6607209 h 6607323"/>
                <a:gd name="connsiteX6" fmla="*/ 5032625 w 5395162"/>
                <a:gd name="connsiteY6" fmla="*/ 6607323 h 6607323"/>
                <a:gd name="connsiteX7" fmla="*/ 0 w 5395162"/>
                <a:gd name="connsiteY7" fmla="*/ 6607323 h 660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5162" h="6607323">
                  <a:moveTo>
                    <a:pt x="0" y="0"/>
                  </a:moveTo>
                  <a:lnTo>
                    <a:pt x="5395162" y="0"/>
                  </a:lnTo>
                  <a:lnTo>
                    <a:pt x="5395162" y="3949902"/>
                  </a:lnTo>
                  <a:lnTo>
                    <a:pt x="5230980" y="3949902"/>
                  </a:lnTo>
                  <a:cubicBezTo>
                    <a:pt x="5121425" y="3949902"/>
                    <a:pt x="5032614" y="4038713"/>
                    <a:pt x="5032614" y="4148268"/>
                  </a:cubicBezTo>
                  <a:lnTo>
                    <a:pt x="5032614" y="6607209"/>
                  </a:lnTo>
                  <a:lnTo>
                    <a:pt x="5032625" y="6607323"/>
                  </a:lnTo>
                  <a:lnTo>
                    <a:pt x="0" y="6607323"/>
                  </a:lnTo>
                  <a:close/>
                </a:path>
              </a:pathLst>
            </a:custGeom>
            <a:solidFill>
              <a:srgbClr val="FDFDFD"/>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6A4BE4DF-D2F4-4379-A9D6-80E52AFF4147}"/>
                </a:ext>
              </a:extLst>
            </p:cNvPr>
            <p:cNvCxnSpPr>
              <a:cxnSpLocks/>
            </p:cNvCxnSpPr>
            <p:nvPr/>
          </p:nvCxnSpPr>
          <p:spPr>
            <a:xfrm>
              <a:off x="701292" y="1030803"/>
              <a:ext cx="5705586"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C4AF6244-7532-4141-B434-8E2F38097B0C}"/>
                </a:ext>
              </a:extLst>
            </p:cNvPr>
            <p:cNvSpPr txBox="1"/>
            <p:nvPr/>
          </p:nvSpPr>
          <p:spPr>
            <a:xfrm>
              <a:off x="6101625" y="8082188"/>
              <a:ext cx="461665" cy="1881396"/>
            </a:xfrm>
            <a:prstGeom prst="rect">
              <a:avLst/>
            </a:prstGeom>
            <a:noFill/>
          </p:spPr>
          <p:txBody>
            <a:bodyPr vert="vert270" wrap="square" rtlCol="0">
              <a:spAutoFit/>
            </a:bodyPr>
            <a:lstStyle/>
            <a:p>
              <a:pPr algn="ctr"/>
              <a:r>
                <a:rPr lang="en-US" b="1" dirty="0"/>
                <a:t>PAGE </a:t>
              </a:r>
              <a:r>
                <a:rPr lang="en-US" b="1" dirty="0" smtClean="0"/>
                <a:t> 16</a:t>
              </a:r>
              <a:endParaRPr lang="en-US" b="1" dirty="0"/>
            </a:p>
          </p:txBody>
        </p:sp>
        <p:grpSp>
          <p:nvGrpSpPr>
            <p:cNvPr id="3" name="Group 2">
              <a:extLst>
                <a:ext uri="{FF2B5EF4-FFF2-40B4-BE49-F238E27FC236}">
                  <a16:creationId xmlns:a16="http://schemas.microsoft.com/office/drawing/2014/main" id="{0F1A4B53-3DA8-4B08-87F6-99E2B5780CCB}"/>
                </a:ext>
              </a:extLst>
            </p:cNvPr>
            <p:cNvGrpSpPr/>
            <p:nvPr/>
          </p:nvGrpSpPr>
          <p:grpSpPr>
            <a:xfrm>
              <a:off x="43878" y="172684"/>
              <a:ext cx="668047" cy="9543911"/>
              <a:chOff x="5604611" y="119550"/>
              <a:chExt cx="812157" cy="6607323"/>
            </a:xfrm>
          </p:grpSpPr>
          <p:sp>
            <p:nvSpPr>
              <p:cNvPr id="67" name="Rectangle 66">
                <a:extLst>
                  <a:ext uri="{FF2B5EF4-FFF2-40B4-BE49-F238E27FC236}">
                    <a16:creationId xmlns:a16="http://schemas.microsoft.com/office/drawing/2014/main" id="{D119F2DB-0E38-4A31-831F-2BAF295D2A25}"/>
                  </a:ext>
                </a:extLst>
              </p:cNvPr>
              <p:cNvSpPr/>
              <p:nvPr/>
            </p:nvSpPr>
            <p:spPr>
              <a:xfrm>
                <a:off x="5635694" y="202535"/>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id="{AEE5042A-E067-4FB7-BCFF-00BB33BFEDEC}"/>
                  </a:ext>
                </a:extLst>
              </p:cNvPr>
              <p:cNvGrpSpPr/>
              <p:nvPr/>
            </p:nvGrpSpPr>
            <p:grpSpPr>
              <a:xfrm>
                <a:off x="5805714" y="119550"/>
                <a:ext cx="580573" cy="386869"/>
                <a:chOff x="5805714" y="609691"/>
                <a:chExt cx="580573" cy="386869"/>
              </a:xfrm>
            </p:grpSpPr>
            <p:sp>
              <p:nvSpPr>
                <p:cNvPr id="5" name="Rectangle 4">
                  <a:extLst>
                    <a:ext uri="{FF2B5EF4-FFF2-40B4-BE49-F238E27FC236}">
                      <a16:creationId xmlns:a16="http://schemas.microsoft.com/office/drawing/2014/main" id="{9ECC8D50-758B-45D1-9832-058DA749338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c 8">
                  <a:extLst>
                    <a:ext uri="{FF2B5EF4-FFF2-40B4-BE49-F238E27FC236}">
                      <a16:creationId xmlns:a16="http://schemas.microsoft.com/office/drawing/2014/main" id="{FC783E55-1922-4926-8D97-EC60526709F7}"/>
                    </a:ext>
                  </a:extLst>
                </p:cNvPr>
                <p:cNvSpPr/>
                <p:nvPr/>
              </p:nvSpPr>
              <p:spPr>
                <a:xfrm>
                  <a:off x="5805714" y="609691"/>
                  <a:ext cx="410553" cy="386869"/>
                </a:xfrm>
                <a:prstGeom prst="arc">
                  <a:avLst>
                    <a:gd name="adj1" fmla="val 10333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8" name="Rectangle 67">
                <a:extLst>
                  <a:ext uri="{FF2B5EF4-FFF2-40B4-BE49-F238E27FC236}">
                    <a16:creationId xmlns:a16="http://schemas.microsoft.com/office/drawing/2014/main" id="{FCB92E0C-F05E-4602-8A6C-A561815032EC}"/>
                  </a:ext>
                </a:extLst>
              </p:cNvPr>
              <p:cNvSpPr/>
              <p:nvPr/>
            </p:nvSpPr>
            <p:spPr>
              <a:xfrm>
                <a:off x="5632035" y="503041"/>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78" name="Group 77">
                <a:extLst>
                  <a:ext uri="{FF2B5EF4-FFF2-40B4-BE49-F238E27FC236}">
                    <a16:creationId xmlns:a16="http://schemas.microsoft.com/office/drawing/2014/main" id="{E48E30C9-A74F-4C52-AD04-FC9A5CBD8258}"/>
                  </a:ext>
                </a:extLst>
              </p:cNvPr>
              <p:cNvGrpSpPr/>
              <p:nvPr/>
            </p:nvGrpSpPr>
            <p:grpSpPr>
              <a:xfrm>
                <a:off x="5805714" y="430573"/>
                <a:ext cx="580573" cy="386869"/>
                <a:chOff x="5805714" y="609691"/>
                <a:chExt cx="580573" cy="386869"/>
              </a:xfrm>
            </p:grpSpPr>
            <p:sp>
              <p:nvSpPr>
                <p:cNvPr id="79" name="Rectangle 78">
                  <a:extLst>
                    <a:ext uri="{FF2B5EF4-FFF2-40B4-BE49-F238E27FC236}">
                      <a16:creationId xmlns:a16="http://schemas.microsoft.com/office/drawing/2014/main" id="{9D80A7DB-810E-4588-BE25-E9F7C34D3DB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Arc 79">
                  <a:extLst>
                    <a:ext uri="{FF2B5EF4-FFF2-40B4-BE49-F238E27FC236}">
                      <a16:creationId xmlns:a16="http://schemas.microsoft.com/office/drawing/2014/main" id="{0CEE252C-3F6B-425D-A974-8C322FD62AA8}"/>
                    </a:ext>
                  </a:extLst>
                </p:cNvPr>
                <p:cNvSpPr/>
                <p:nvPr/>
              </p:nvSpPr>
              <p:spPr>
                <a:xfrm>
                  <a:off x="5805714" y="609691"/>
                  <a:ext cx="410553" cy="386869"/>
                </a:xfrm>
                <a:prstGeom prst="arc">
                  <a:avLst>
                    <a:gd name="adj1" fmla="val 10604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9" name="Rectangle 68">
                <a:extLst>
                  <a:ext uri="{FF2B5EF4-FFF2-40B4-BE49-F238E27FC236}">
                    <a16:creationId xmlns:a16="http://schemas.microsoft.com/office/drawing/2014/main" id="{A4620A41-830E-412F-B7F4-82B17531460F}"/>
                  </a:ext>
                </a:extLst>
              </p:cNvPr>
              <p:cNvSpPr/>
              <p:nvPr/>
            </p:nvSpPr>
            <p:spPr>
              <a:xfrm>
                <a:off x="5635694" y="817487"/>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Rectangle 69">
                <a:extLst>
                  <a:ext uri="{FF2B5EF4-FFF2-40B4-BE49-F238E27FC236}">
                    <a16:creationId xmlns:a16="http://schemas.microsoft.com/office/drawing/2014/main" id="{B8C591D4-C50C-4B67-805A-961945693BE6}"/>
                  </a:ext>
                </a:extLst>
              </p:cNvPr>
              <p:cNvSpPr/>
              <p:nvPr/>
            </p:nvSpPr>
            <p:spPr>
              <a:xfrm>
                <a:off x="5636493" y="1123923"/>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Rectangle 70">
                <a:extLst>
                  <a:ext uri="{FF2B5EF4-FFF2-40B4-BE49-F238E27FC236}">
                    <a16:creationId xmlns:a16="http://schemas.microsoft.com/office/drawing/2014/main" id="{461F08B5-15BF-4C63-B54C-7D2001EDCAD3}"/>
                  </a:ext>
                </a:extLst>
              </p:cNvPr>
              <p:cNvSpPr/>
              <p:nvPr/>
            </p:nvSpPr>
            <p:spPr>
              <a:xfrm>
                <a:off x="5633303" y="1440825"/>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Rectangle 71">
                <a:extLst>
                  <a:ext uri="{FF2B5EF4-FFF2-40B4-BE49-F238E27FC236}">
                    <a16:creationId xmlns:a16="http://schemas.microsoft.com/office/drawing/2014/main" id="{D12C5631-8C0A-4256-BD3E-88D081A7321B}"/>
                  </a:ext>
                </a:extLst>
              </p:cNvPr>
              <p:cNvSpPr/>
              <p:nvPr/>
            </p:nvSpPr>
            <p:spPr>
              <a:xfrm>
                <a:off x="5641689" y="1742385"/>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3" name="Rectangle 72">
                <a:extLst>
                  <a:ext uri="{FF2B5EF4-FFF2-40B4-BE49-F238E27FC236}">
                    <a16:creationId xmlns:a16="http://schemas.microsoft.com/office/drawing/2014/main" id="{D3030D9B-44CF-4F4E-A86E-18A79322376D}"/>
                  </a:ext>
                </a:extLst>
              </p:cNvPr>
              <p:cNvSpPr/>
              <p:nvPr/>
            </p:nvSpPr>
            <p:spPr>
              <a:xfrm>
                <a:off x="5626130" y="2064953"/>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4" name="Rectangle 73">
                <a:extLst>
                  <a:ext uri="{FF2B5EF4-FFF2-40B4-BE49-F238E27FC236}">
                    <a16:creationId xmlns:a16="http://schemas.microsoft.com/office/drawing/2014/main" id="{0E9F8D11-58D9-4493-A410-DACB43B5E48F}"/>
                  </a:ext>
                </a:extLst>
              </p:cNvPr>
              <p:cNvSpPr/>
              <p:nvPr/>
            </p:nvSpPr>
            <p:spPr>
              <a:xfrm>
                <a:off x="5626130" y="2372116"/>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Rectangle 74">
                <a:extLst>
                  <a:ext uri="{FF2B5EF4-FFF2-40B4-BE49-F238E27FC236}">
                    <a16:creationId xmlns:a16="http://schemas.microsoft.com/office/drawing/2014/main" id="{880FA994-AF36-4890-A98D-4750B71B3C59}"/>
                  </a:ext>
                </a:extLst>
              </p:cNvPr>
              <p:cNvSpPr/>
              <p:nvPr/>
            </p:nvSpPr>
            <p:spPr>
              <a:xfrm>
                <a:off x="5633303" y="2684520"/>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6" name="Rectangle 75">
                <a:extLst>
                  <a:ext uri="{FF2B5EF4-FFF2-40B4-BE49-F238E27FC236}">
                    <a16:creationId xmlns:a16="http://schemas.microsoft.com/office/drawing/2014/main" id="{9E5C2FB6-992A-4537-B467-2FCB0FDBDB9F}"/>
                  </a:ext>
                </a:extLst>
              </p:cNvPr>
              <p:cNvSpPr/>
              <p:nvPr/>
            </p:nvSpPr>
            <p:spPr>
              <a:xfrm>
                <a:off x="5633303" y="2985986"/>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7" name="Rectangle 76">
                <a:extLst>
                  <a:ext uri="{FF2B5EF4-FFF2-40B4-BE49-F238E27FC236}">
                    <a16:creationId xmlns:a16="http://schemas.microsoft.com/office/drawing/2014/main" id="{73193785-12A4-408F-9E7C-27DDBEAFA7BD}"/>
                  </a:ext>
                </a:extLst>
              </p:cNvPr>
              <p:cNvSpPr/>
              <p:nvPr/>
            </p:nvSpPr>
            <p:spPr>
              <a:xfrm>
                <a:off x="5626130" y="3308187"/>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8" name="Rectangle 137">
                <a:extLst>
                  <a:ext uri="{FF2B5EF4-FFF2-40B4-BE49-F238E27FC236}">
                    <a16:creationId xmlns:a16="http://schemas.microsoft.com/office/drawing/2014/main" id="{FF68EA0C-3323-4279-9322-583E0496C340}"/>
                  </a:ext>
                </a:extLst>
              </p:cNvPr>
              <p:cNvSpPr/>
              <p:nvPr/>
            </p:nvSpPr>
            <p:spPr>
              <a:xfrm>
                <a:off x="5618957" y="3615100"/>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9" name="Rectangle 138">
                <a:extLst>
                  <a:ext uri="{FF2B5EF4-FFF2-40B4-BE49-F238E27FC236}">
                    <a16:creationId xmlns:a16="http://schemas.microsoft.com/office/drawing/2014/main" id="{DA8F7F98-A2C1-4622-86E7-4F2038831BBE}"/>
                  </a:ext>
                </a:extLst>
              </p:cNvPr>
              <p:cNvSpPr/>
              <p:nvPr/>
            </p:nvSpPr>
            <p:spPr>
              <a:xfrm>
                <a:off x="5604611" y="3927247"/>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0" name="Rectangle 139">
                <a:extLst>
                  <a:ext uri="{FF2B5EF4-FFF2-40B4-BE49-F238E27FC236}">
                    <a16:creationId xmlns:a16="http://schemas.microsoft.com/office/drawing/2014/main" id="{0A05E640-BFCE-401E-8E58-B95F9FAC8DFA}"/>
                  </a:ext>
                </a:extLst>
              </p:cNvPr>
              <p:cNvSpPr/>
              <p:nvPr/>
            </p:nvSpPr>
            <p:spPr>
              <a:xfrm>
                <a:off x="5611784" y="4239143"/>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1" name="Rectangle 140">
                <a:extLst>
                  <a:ext uri="{FF2B5EF4-FFF2-40B4-BE49-F238E27FC236}">
                    <a16:creationId xmlns:a16="http://schemas.microsoft.com/office/drawing/2014/main" id="{E054FE0A-3727-4A81-B405-7B2AD3CF46C1}"/>
                  </a:ext>
                </a:extLst>
              </p:cNvPr>
              <p:cNvSpPr/>
              <p:nvPr/>
            </p:nvSpPr>
            <p:spPr>
              <a:xfrm>
                <a:off x="5604611" y="4546182"/>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2" name="Rectangle 141">
                <a:extLst>
                  <a:ext uri="{FF2B5EF4-FFF2-40B4-BE49-F238E27FC236}">
                    <a16:creationId xmlns:a16="http://schemas.microsoft.com/office/drawing/2014/main" id="{181F776C-2AF8-48ED-A45F-6043E45954BF}"/>
                  </a:ext>
                </a:extLst>
              </p:cNvPr>
              <p:cNvSpPr/>
              <p:nvPr/>
            </p:nvSpPr>
            <p:spPr>
              <a:xfrm>
                <a:off x="5609779" y="4857467"/>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3" name="Rectangle 142">
                <a:extLst>
                  <a:ext uri="{FF2B5EF4-FFF2-40B4-BE49-F238E27FC236}">
                    <a16:creationId xmlns:a16="http://schemas.microsoft.com/office/drawing/2014/main" id="{F411B93B-64DC-40ED-8351-A38502F83EC2}"/>
                  </a:ext>
                </a:extLst>
              </p:cNvPr>
              <p:cNvSpPr/>
              <p:nvPr/>
            </p:nvSpPr>
            <p:spPr>
              <a:xfrm>
                <a:off x="5618957" y="5171895"/>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4" name="Rectangle 143">
                <a:extLst>
                  <a:ext uri="{FF2B5EF4-FFF2-40B4-BE49-F238E27FC236}">
                    <a16:creationId xmlns:a16="http://schemas.microsoft.com/office/drawing/2014/main" id="{6D4EF766-AAA1-4FD1-9EB8-BC7CCAF80F4C}"/>
                  </a:ext>
                </a:extLst>
              </p:cNvPr>
              <p:cNvSpPr/>
              <p:nvPr/>
            </p:nvSpPr>
            <p:spPr>
              <a:xfrm>
                <a:off x="5611784" y="5503140"/>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5" name="Rectangle 144">
                <a:extLst>
                  <a:ext uri="{FF2B5EF4-FFF2-40B4-BE49-F238E27FC236}">
                    <a16:creationId xmlns:a16="http://schemas.microsoft.com/office/drawing/2014/main" id="{CA3BC80A-A5C7-4031-AE04-E1DBB065F990}"/>
                  </a:ext>
                </a:extLst>
              </p:cNvPr>
              <p:cNvSpPr/>
              <p:nvPr/>
            </p:nvSpPr>
            <p:spPr>
              <a:xfrm>
                <a:off x="5604611" y="5797854"/>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6" name="Rectangle 145">
                <a:extLst>
                  <a:ext uri="{FF2B5EF4-FFF2-40B4-BE49-F238E27FC236}">
                    <a16:creationId xmlns:a16="http://schemas.microsoft.com/office/drawing/2014/main" id="{B2C4E260-0390-4C3C-B29D-AB4732D5F312}"/>
                  </a:ext>
                </a:extLst>
              </p:cNvPr>
              <p:cNvSpPr/>
              <p:nvPr/>
            </p:nvSpPr>
            <p:spPr>
              <a:xfrm>
                <a:off x="5604611" y="6097210"/>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7" name="Rectangle 146">
                <a:extLst>
                  <a:ext uri="{FF2B5EF4-FFF2-40B4-BE49-F238E27FC236}">
                    <a16:creationId xmlns:a16="http://schemas.microsoft.com/office/drawing/2014/main" id="{9CF30D03-0768-4F4A-876B-4064ADC4B962}"/>
                  </a:ext>
                </a:extLst>
              </p:cNvPr>
              <p:cNvSpPr/>
              <p:nvPr/>
            </p:nvSpPr>
            <p:spPr>
              <a:xfrm>
                <a:off x="5611784" y="6412576"/>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81" name="Group 80">
                <a:extLst>
                  <a:ext uri="{FF2B5EF4-FFF2-40B4-BE49-F238E27FC236}">
                    <a16:creationId xmlns:a16="http://schemas.microsoft.com/office/drawing/2014/main" id="{BDE4CAF1-67FB-4A00-A957-F84932EF37EA}"/>
                  </a:ext>
                </a:extLst>
              </p:cNvPr>
              <p:cNvGrpSpPr/>
              <p:nvPr/>
            </p:nvGrpSpPr>
            <p:grpSpPr>
              <a:xfrm>
                <a:off x="5805714" y="741596"/>
                <a:ext cx="580573" cy="386869"/>
                <a:chOff x="5805714" y="609691"/>
                <a:chExt cx="580573" cy="386869"/>
              </a:xfrm>
            </p:grpSpPr>
            <p:sp>
              <p:nvSpPr>
                <p:cNvPr id="82" name="Rectangle 81">
                  <a:extLst>
                    <a:ext uri="{FF2B5EF4-FFF2-40B4-BE49-F238E27FC236}">
                      <a16:creationId xmlns:a16="http://schemas.microsoft.com/office/drawing/2014/main" id="{74C944AF-D50A-425E-A441-BD46E8CB9783}"/>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Arc 82">
                  <a:extLst>
                    <a:ext uri="{FF2B5EF4-FFF2-40B4-BE49-F238E27FC236}">
                      <a16:creationId xmlns:a16="http://schemas.microsoft.com/office/drawing/2014/main" id="{AE95EC9D-DB78-417E-AF31-C543DE84C1EE}"/>
                    </a:ext>
                  </a:extLst>
                </p:cNvPr>
                <p:cNvSpPr/>
                <p:nvPr/>
              </p:nvSpPr>
              <p:spPr>
                <a:xfrm>
                  <a:off x="5805714" y="609691"/>
                  <a:ext cx="410553" cy="386869"/>
                </a:xfrm>
                <a:prstGeom prst="arc">
                  <a:avLst>
                    <a:gd name="adj1" fmla="val 107575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EC3E0684-8AE8-4214-BF7B-4AAB6B86F600}"/>
                  </a:ext>
                </a:extLst>
              </p:cNvPr>
              <p:cNvGrpSpPr/>
              <p:nvPr/>
            </p:nvGrpSpPr>
            <p:grpSpPr>
              <a:xfrm>
                <a:off x="5805714" y="1052619"/>
                <a:ext cx="580573" cy="386869"/>
                <a:chOff x="5805714" y="609691"/>
                <a:chExt cx="580573" cy="386869"/>
              </a:xfrm>
            </p:grpSpPr>
            <p:sp>
              <p:nvSpPr>
                <p:cNvPr id="85" name="Rectangle 84">
                  <a:extLst>
                    <a:ext uri="{FF2B5EF4-FFF2-40B4-BE49-F238E27FC236}">
                      <a16:creationId xmlns:a16="http://schemas.microsoft.com/office/drawing/2014/main" id="{CF8E04A3-B6B4-4F3C-BB6B-AF9929DDA237}"/>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Arc 85">
                  <a:extLst>
                    <a:ext uri="{FF2B5EF4-FFF2-40B4-BE49-F238E27FC236}">
                      <a16:creationId xmlns:a16="http://schemas.microsoft.com/office/drawing/2014/main" id="{18A95974-DAB2-4BF8-9192-96278D1744CD}"/>
                    </a:ext>
                  </a:extLst>
                </p:cNvPr>
                <p:cNvSpPr/>
                <p:nvPr/>
              </p:nvSpPr>
              <p:spPr>
                <a:xfrm>
                  <a:off x="5805714" y="609691"/>
                  <a:ext cx="410553" cy="386869"/>
                </a:xfrm>
                <a:prstGeom prst="arc">
                  <a:avLst>
                    <a:gd name="adj1" fmla="val 1083048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C97BDBFC-6DCF-4D05-9235-AF24FD08B7BA}"/>
                  </a:ext>
                </a:extLst>
              </p:cNvPr>
              <p:cNvGrpSpPr/>
              <p:nvPr/>
            </p:nvGrpSpPr>
            <p:grpSpPr>
              <a:xfrm>
                <a:off x="5805714" y="1363642"/>
                <a:ext cx="580573" cy="386869"/>
                <a:chOff x="5805714" y="609691"/>
                <a:chExt cx="580573" cy="386869"/>
              </a:xfrm>
            </p:grpSpPr>
            <p:sp>
              <p:nvSpPr>
                <p:cNvPr id="88" name="Rectangle 87">
                  <a:extLst>
                    <a:ext uri="{FF2B5EF4-FFF2-40B4-BE49-F238E27FC236}">
                      <a16:creationId xmlns:a16="http://schemas.microsoft.com/office/drawing/2014/main" id="{4AB8CE96-3DF3-4063-9F27-D4DB07BB75E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Arc 88">
                  <a:extLst>
                    <a:ext uri="{FF2B5EF4-FFF2-40B4-BE49-F238E27FC236}">
                      <a16:creationId xmlns:a16="http://schemas.microsoft.com/office/drawing/2014/main" id="{309BD817-14B6-4AA7-A1F6-6EAEFBC3A86F}"/>
                    </a:ext>
                  </a:extLst>
                </p:cNvPr>
                <p:cNvSpPr/>
                <p:nvPr/>
              </p:nvSpPr>
              <p:spPr>
                <a:xfrm>
                  <a:off x="5805714" y="609691"/>
                  <a:ext cx="410553" cy="386869"/>
                </a:xfrm>
                <a:prstGeom prst="arc">
                  <a:avLst>
                    <a:gd name="adj1" fmla="val 1080965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C6951FED-2BD7-4859-B333-5B1CAEF8AB8D}"/>
                  </a:ext>
                </a:extLst>
              </p:cNvPr>
              <p:cNvGrpSpPr/>
              <p:nvPr/>
            </p:nvGrpSpPr>
            <p:grpSpPr>
              <a:xfrm>
                <a:off x="5805714" y="1674665"/>
                <a:ext cx="580573" cy="386869"/>
                <a:chOff x="5805714" y="609691"/>
                <a:chExt cx="580573" cy="386869"/>
              </a:xfrm>
            </p:grpSpPr>
            <p:sp>
              <p:nvSpPr>
                <p:cNvPr id="91" name="Rectangle 90">
                  <a:extLst>
                    <a:ext uri="{FF2B5EF4-FFF2-40B4-BE49-F238E27FC236}">
                      <a16:creationId xmlns:a16="http://schemas.microsoft.com/office/drawing/2014/main" id="{FE30C63D-F045-40E9-8C54-26DA5BDA0F4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Arc 91">
                  <a:extLst>
                    <a:ext uri="{FF2B5EF4-FFF2-40B4-BE49-F238E27FC236}">
                      <a16:creationId xmlns:a16="http://schemas.microsoft.com/office/drawing/2014/main" id="{434A2720-2A66-40B1-AC7E-5C244C6E6EB9}"/>
                    </a:ext>
                  </a:extLst>
                </p:cNvPr>
                <p:cNvSpPr/>
                <p:nvPr/>
              </p:nvSpPr>
              <p:spPr>
                <a:xfrm>
                  <a:off x="5805714" y="609691"/>
                  <a:ext cx="410553" cy="386869"/>
                </a:xfrm>
                <a:prstGeom prst="arc">
                  <a:avLst>
                    <a:gd name="adj1" fmla="val 1087571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93" name="Group 92">
                <a:extLst>
                  <a:ext uri="{FF2B5EF4-FFF2-40B4-BE49-F238E27FC236}">
                    <a16:creationId xmlns:a16="http://schemas.microsoft.com/office/drawing/2014/main" id="{3253887B-E245-4C89-84BB-C89576187B4D}"/>
                  </a:ext>
                </a:extLst>
              </p:cNvPr>
              <p:cNvGrpSpPr/>
              <p:nvPr/>
            </p:nvGrpSpPr>
            <p:grpSpPr>
              <a:xfrm>
                <a:off x="5805714" y="1985688"/>
                <a:ext cx="580573" cy="386869"/>
                <a:chOff x="5805714" y="609691"/>
                <a:chExt cx="580573" cy="386869"/>
              </a:xfrm>
            </p:grpSpPr>
            <p:sp>
              <p:nvSpPr>
                <p:cNvPr id="94" name="Rectangle 93">
                  <a:extLst>
                    <a:ext uri="{FF2B5EF4-FFF2-40B4-BE49-F238E27FC236}">
                      <a16:creationId xmlns:a16="http://schemas.microsoft.com/office/drawing/2014/main" id="{C2935527-C9EF-4950-89BB-EB1207B25E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Arc 94">
                  <a:extLst>
                    <a:ext uri="{FF2B5EF4-FFF2-40B4-BE49-F238E27FC236}">
                      <a16:creationId xmlns:a16="http://schemas.microsoft.com/office/drawing/2014/main" id="{B885AD0D-2A97-4761-A7E2-81AE7730FF98}"/>
                    </a:ext>
                  </a:extLst>
                </p:cNvPr>
                <p:cNvSpPr/>
                <p:nvPr/>
              </p:nvSpPr>
              <p:spPr>
                <a:xfrm>
                  <a:off x="5805714" y="609691"/>
                  <a:ext cx="410553" cy="386869"/>
                </a:xfrm>
                <a:prstGeom prst="arc">
                  <a:avLst>
                    <a:gd name="adj1" fmla="val 1078249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B20895E6-FBAD-4249-90F9-43369FD2080F}"/>
                  </a:ext>
                </a:extLst>
              </p:cNvPr>
              <p:cNvGrpSpPr/>
              <p:nvPr/>
            </p:nvGrpSpPr>
            <p:grpSpPr>
              <a:xfrm>
                <a:off x="5805714" y="2296711"/>
                <a:ext cx="580573" cy="386869"/>
                <a:chOff x="5805714" y="609691"/>
                <a:chExt cx="580573" cy="386869"/>
              </a:xfrm>
            </p:grpSpPr>
            <p:sp>
              <p:nvSpPr>
                <p:cNvPr id="97" name="Rectangle 96">
                  <a:extLst>
                    <a:ext uri="{FF2B5EF4-FFF2-40B4-BE49-F238E27FC236}">
                      <a16:creationId xmlns:a16="http://schemas.microsoft.com/office/drawing/2014/main" id="{416F99E9-E132-4AB6-9501-719E390B295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Arc 97">
                  <a:extLst>
                    <a:ext uri="{FF2B5EF4-FFF2-40B4-BE49-F238E27FC236}">
                      <a16:creationId xmlns:a16="http://schemas.microsoft.com/office/drawing/2014/main" id="{7BF41422-E1EF-4A49-906D-7C9E43200378}"/>
                    </a:ext>
                  </a:extLst>
                </p:cNvPr>
                <p:cNvSpPr/>
                <p:nvPr/>
              </p:nvSpPr>
              <p:spPr>
                <a:xfrm>
                  <a:off x="5805714" y="609691"/>
                  <a:ext cx="410553" cy="386869"/>
                </a:xfrm>
                <a:prstGeom prst="arc">
                  <a:avLst>
                    <a:gd name="adj1" fmla="val 108379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9" name="Group 98">
                <a:extLst>
                  <a:ext uri="{FF2B5EF4-FFF2-40B4-BE49-F238E27FC236}">
                    <a16:creationId xmlns:a16="http://schemas.microsoft.com/office/drawing/2014/main" id="{3A6C8FCE-3906-4A51-8C51-53A21458A79D}"/>
                  </a:ext>
                </a:extLst>
              </p:cNvPr>
              <p:cNvGrpSpPr/>
              <p:nvPr/>
            </p:nvGrpSpPr>
            <p:grpSpPr>
              <a:xfrm>
                <a:off x="5805714" y="2607734"/>
                <a:ext cx="580573" cy="386869"/>
                <a:chOff x="5805714" y="609691"/>
                <a:chExt cx="580573" cy="386869"/>
              </a:xfrm>
            </p:grpSpPr>
            <p:sp>
              <p:nvSpPr>
                <p:cNvPr id="100" name="Rectangle 99">
                  <a:extLst>
                    <a:ext uri="{FF2B5EF4-FFF2-40B4-BE49-F238E27FC236}">
                      <a16:creationId xmlns:a16="http://schemas.microsoft.com/office/drawing/2014/main" id="{01B7306C-C82A-4CBC-8810-B196E2B85FD9}"/>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Arc 100">
                  <a:extLst>
                    <a:ext uri="{FF2B5EF4-FFF2-40B4-BE49-F238E27FC236}">
                      <a16:creationId xmlns:a16="http://schemas.microsoft.com/office/drawing/2014/main" id="{4309EB4B-A1C1-41B8-9E71-43E4632DE81A}"/>
                    </a:ext>
                  </a:extLst>
                </p:cNvPr>
                <p:cNvSpPr/>
                <p:nvPr/>
              </p:nvSpPr>
              <p:spPr>
                <a:xfrm>
                  <a:off x="5805714" y="609691"/>
                  <a:ext cx="410553" cy="386869"/>
                </a:xfrm>
                <a:prstGeom prst="arc">
                  <a:avLst>
                    <a:gd name="adj1" fmla="val 1081717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2" name="Group 101">
                <a:extLst>
                  <a:ext uri="{FF2B5EF4-FFF2-40B4-BE49-F238E27FC236}">
                    <a16:creationId xmlns:a16="http://schemas.microsoft.com/office/drawing/2014/main" id="{C74B4894-B5D2-4362-964C-D4DC0546060A}"/>
                  </a:ext>
                </a:extLst>
              </p:cNvPr>
              <p:cNvGrpSpPr/>
              <p:nvPr/>
            </p:nvGrpSpPr>
            <p:grpSpPr>
              <a:xfrm>
                <a:off x="5805714" y="2918757"/>
                <a:ext cx="580573" cy="386869"/>
                <a:chOff x="5805714" y="609691"/>
                <a:chExt cx="580573" cy="386869"/>
              </a:xfrm>
            </p:grpSpPr>
            <p:sp>
              <p:nvSpPr>
                <p:cNvPr id="103" name="Rectangle 102">
                  <a:extLst>
                    <a:ext uri="{FF2B5EF4-FFF2-40B4-BE49-F238E27FC236}">
                      <a16:creationId xmlns:a16="http://schemas.microsoft.com/office/drawing/2014/main" id="{DA95D981-4D5B-4F4F-8A82-69838938508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Arc 103">
                  <a:extLst>
                    <a:ext uri="{FF2B5EF4-FFF2-40B4-BE49-F238E27FC236}">
                      <a16:creationId xmlns:a16="http://schemas.microsoft.com/office/drawing/2014/main" id="{E4822634-A39A-4B0D-8399-883328FCA1EE}"/>
                    </a:ext>
                  </a:extLst>
                </p:cNvPr>
                <p:cNvSpPr/>
                <p:nvPr/>
              </p:nvSpPr>
              <p:spPr>
                <a:xfrm>
                  <a:off x="5805714" y="609691"/>
                  <a:ext cx="410553" cy="386869"/>
                </a:xfrm>
                <a:prstGeom prst="arc">
                  <a:avLst>
                    <a:gd name="adj1" fmla="val 1122047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5" name="Group 104">
                <a:extLst>
                  <a:ext uri="{FF2B5EF4-FFF2-40B4-BE49-F238E27FC236}">
                    <a16:creationId xmlns:a16="http://schemas.microsoft.com/office/drawing/2014/main" id="{AC0C8900-7AAE-4DAD-9853-250BA8E46217}"/>
                  </a:ext>
                </a:extLst>
              </p:cNvPr>
              <p:cNvGrpSpPr/>
              <p:nvPr/>
            </p:nvGrpSpPr>
            <p:grpSpPr>
              <a:xfrm>
                <a:off x="5805714" y="3229780"/>
                <a:ext cx="580573" cy="386869"/>
                <a:chOff x="5805714" y="609691"/>
                <a:chExt cx="580573" cy="386869"/>
              </a:xfrm>
            </p:grpSpPr>
            <p:sp>
              <p:nvSpPr>
                <p:cNvPr id="106" name="Rectangle 105">
                  <a:extLst>
                    <a:ext uri="{FF2B5EF4-FFF2-40B4-BE49-F238E27FC236}">
                      <a16:creationId xmlns:a16="http://schemas.microsoft.com/office/drawing/2014/main" id="{8F16C3F5-5111-4385-95DB-684995C5DA9E}"/>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Arc 106">
                  <a:extLst>
                    <a:ext uri="{FF2B5EF4-FFF2-40B4-BE49-F238E27FC236}">
                      <a16:creationId xmlns:a16="http://schemas.microsoft.com/office/drawing/2014/main" id="{C8E4EC42-A513-472E-AE69-66EF8F71937C}"/>
                    </a:ext>
                  </a:extLst>
                </p:cNvPr>
                <p:cNvSpPr/>
                <p:nvPr/>
              </p:nvSpPr>
              <p:spPr>
                <a:xfrm>
                  <a:off x="5805714" y="609691"/>
                  <a:ext cx="410553" cy="386869"/>
                </a:xfrm>
                <a:prstGeom prst="arc">
                  <a:avLst>
                    <a:gd name="adj1" fmla="val 106480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B9DF2A69-06AC-4DC9-B6C7-9A1B9D012585}"/>
                  </a:ext>
                </a:extLst>
              </p:cNvPr>
              <p:cNvGrpSpPr/>
              <p:nvPr/>
            </p:nvGrpSpPr>
            <p:grpSpPr>
              <a:xfrm>
                <a:off x="5805714" y="3540803"/>
                <a:ext cx="580573" cy="386869"/>
                <a:chOff x="5805714" y="609691"/>
                <a:chExt cx="580573" cy="386869"/>
              </a:xfrm>
            </p:grpSpPr>
            <p:sp>
              <p:nvSpPr>
                <p:cNvPr id="109" name="Rectangle 108">
                  <a:extLst>
                    <a:ext uri="{FF2B5EF4-FFF2-40B4-BE49-F238E27FC236}">
                      <a16:creationId xmlns:a16="http://schemas.microsoft.com/office/drawing/2014/main" id="{66D59475-186E-4F7A-A501-ABEDCC08DC9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id="{55C929AA-C5D4-4A29-94FC-BF99C03F9430}"/>
                    </a:ext>
                  </a:extLst>
                </p:cNvPr>
                <p:cNvSpPr/>
                <p:nvPr/>
              </p:nvSpPr>
              <p:spPr>
                <a:xfrm>
                  <a:off x="5805714" y="609691"/>
                  <a:ext cx="410553" cy="386869"/>
                </a:xfrm>
                <a:prstGeom prst="arc">
                  <a:avLst>
                    <a:gd name="adj1" fmla="val 109014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26F5DDE8-77F1-4A19-9A73-FA16AD387091}"/>
                  </a:ext>
                </a:extLst>
              </p:cNvPr>
              <p:cNvGrpSpPr/>
              <p:nvPr/>
            </p:nvGrpSpPr>
            <p:grpSpPr>
              <a:xfrm>
                <a:off x="5805714" y="3851826"/>
                <a:ext cx="580573" cy="386869"/>
                <a:chOff x="5805714" y="609691"/>
                <a:chExt cx="580573" cy="386869"/>
              </a:xfrm>
            </p:grpSpPr>
            <p:sp>
              <p:nvSpPr>
                <p:cNvPr id="112" name="Rectangle 111">
                  <a:extLst>
                    <a:ext uri="{FF2B5EF4-FFF2-40B4-BE49-F238E27FC236}">
                      <a16:creationId xmlns:a16="http://schemas.microsoft.com/office/drawing/2014/main" id="{3975D25C-1E30-46E2-BA99-3037ADE3170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Arc 112">
                  <a:extLst>
                    <a:ext uri="{FF2B5EF4-FFF2-40B4-BE49-F238E27FC236}">
                      <a16:creationId xmlns:a16="http://schemas.microsoft.com/office/drawing/2014/main" id="{5489E9B8-DC06-4350-B467-61A9DA0B02A7}"/>
                    </a:ext>
                  </a:extLst>
                </p:cNvPr>
                <p:cNvSpPr/>
                <p:nvPr/>
              </p:nvSpPr>
              <p:spPr>
                <a:xfrm>
                  <a:off x="5805714" y="609691"/>
                  <a:ext cx="410553" cy="386869"/>
                </a:xfrm>
                <a:prstGeom prst="arc">
                  <a:avLst>
                    <a:gd name="adj1" fmla="val 11023282"/>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4" name="Group 113">
                <a:extLst>
                  <a:ext uri="{FF2B5EF4-FFF2-40B4-BE49-F238E27FC236}">
                    <a16:creationId xmlns:a16="http://schemas.microsoft.com/office/drawing/2014/main" id="{0375CE18-5EC1-4881-8142-DC1BC91AD094}"/>
                  </a:ext>
                </a:extLst>
              </p:cNvPr>
              <p:cNvGrpSpPr/>
              <p:nvPr/>
            </p:nvGrpSpPr>
            <p:grpSpPr>
              <a:xfrm>
                <a:off x="5805714" y="4162849"/>
                <a:ext cx="580573" cy="386869"/>
                <a:chOff x="5805714" y="609691"/>
                <a:chExt cx="580573" cy="386869"/>
              </a:xfrm>
            </p:grpSpPr>
            <p:sp>
              <p:nvSpPr>
                <p:cNvPr id="115" name="Rectangle 114">
                  <a:extLst>
                    <a:ext uri="{FF2B5EF4-FFF2-40B4-BE49-F238E27FC236}">
                      <a16:creationId xmlns:a16="http://schemas.microsoft.com/office/drawing/2014/main" id="{10A76D25-919A-40D9-9554-EFE2D3956BE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Arc 115">
                  <a:extLst>
                    <a:ext uri="{FF2B5EF4-FFF2-40B4-BE49-F238E27FC236}">
                      <a16:creationId xmlns:a16="http://schemas.microsoft.com/office/drawing/2014/main" id="{F541D253-66CC-4C59-909C-302800ABEEFC}"/>
                    </a:ext>
                  </a:extLst>
                </p:cNvPr>
                <p:cNvSpPr/>
                <p:nvPr/>
              </p:nvSpPr>
              <p:spPr>
                <a:xfrm>
                  <a:off x="5805714" y="609691"/>
                  <a:ext cx="410553" cy="386869"/>
                </a:xfrm>
                <a:prstGeom prst="arc">
                  <a:avLst>
                    <a:gd name="adj1" fmla="val 11168103"/>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7" name="Group 116">
                <a:extLst>
                  <a:ext uri="{FF2B5EF4-FFF2-40B4-BE49-F238E27FC236}">
                    <a16:creationId xmlns:a16="http://schemas.microsoft.com/office/drawing/2014/main" id="{D86A99F9-8CBA-4BBB-88F7-14582E27C64C}"/>
                  </a:ext>
                </a:extLst>
              </p:cNvPr>
              <p:cNvGrpSpPr/>
              <p:nvPr/>
            </p:nvGrpSpPr>
            <p:grpSpPr>
              <a:xfrm>
                <a:off x="5805714" y="4473872"/>
                <a:ext cx="580573" cy="386869"/>
                <a:chOff x="5805714" y="609691"/>
                <a:chExt cx="580573" cy="386869"/>
              </a:xfrm>
            </p:grpSpPr>
            <p:sp>
              <p:nvSpPr>
                <p:cNvPr id="118" name="Rectangle 117">
                  <a:extLst>
                    <a:ext uri="{FF2B5EF4-FFF2-40B4-BE49-F238E27FC236}">
                      <a16:creationId xmlns:a16="http://schemas.microsoft.com/office/drawing/2014/main" id="{16259704-CA38-4525-8489-D1FECD12BDB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Arc 118">
                  <a:extLst>
                    <a:ext uri="{FF2B5EF4-FFF2-40B4-BE49-F238E27FC236}">
                      <a16:creationId xmlns:a16="http://schemas.microsoft.com/office/drawing/2014/main" id="{40F4FCA1-5992-49D0-8CE6-8488CF6BAF04}"/>
                    </a:ext>
                  </a:extLst>
                </p:cNvPr>
                <p:cNvSpPr/>
                <p:nvPr/>
              </p:nvSpPr>
              <p:spPr>
                <a:xfrm>
                  <a:off x="5805714" y="609691"/>
                  <a:ext cx="410553" cy="386869"/>
                </a:xfrm>
                <a:prstGeom prst="arc">
                  <a:avLst>
                    <a:gd name="adj1" fmla="val 11188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F5C59377-7214-4209-BA16-86D5D1DAE2B0}"/>
                  </a:ext>
                </a:extLst>
              </p:cNvPr>
              <p:cNvGrpSpPr/>
              <p:nvPr/>
            </p:nvGrpSpPr>
            <p:grpSpPr>
              <a:xfrm>
                <a:off x="5805714" y="4784895"/>
                <a:ext cx="580573" cy="386869"/>
                <a:chOff x="5805714" y="609691"/>
                <a:chExt cx="580573" cy="386869"/>
              </a:xfrm>
            </p:grpSpPr>
            <p:sp>
              <p:nvSpPr>
                <p:cNvPr id="121" name="Rectangle 120">
                  <a:extLst>
                    <a:ext uri="{FF2B5EF4-FFF2-40B4-BE49-F238E27FC236}">
                      <a16:creationId xmlns:a16="http://schemas.microsoft.com/office/drawing/2014/main" id="{959A5D35-C7AE-458F-BBB5-71CD3A3F97F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Arc 121">
                  <a:extLst>
                    <a:ext uri="{FF2B5EF4-FFF2-40B4-BE49-F238E27FC236}">
                      <a16:creationId xmlns:a16="http://schemas.microsoft.com/office/drawing/2014/main" id="{F490A229-65A6-4DFF-870F-4B92A114A66A}"/>
                    </a:ext>
                  </a:extLst>
                </p:cNvPr>
                <p:cNvSpPr/>
                <p:nvPr/>
              </p:nvSpPr>
              <p:spPr>
                <a:xfrm>
                  <a:off x="5805714" y="609691"/>
                  <a:ext cx="410553" cy="386869"/>
                </a:xfrm>
                <a:prstGeom prst="arc">
                  <a:avLst>
                    <a:gd name="adj1" fmla="val 1114643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3" name="Group 122">
                <a:extLst>
                  <a:ext uri="{FF2B5EF4-FFF2-40B4-BE49-F238E27FC236}">
                    <a16:creationId xmlns:a16="http://schemas.microsoft.com/office/drawing/2014/main" id="{9EC6FFFF-2006-4366-8566-0113AD9F036A}"/>
                  </a:ext>
                </a:extLst>
              </p:cNvPr>
              <p:cNvGrpSpPr/>
              <p:nvPr/>
            </p:nvGrpSpPr>
            <p:grpSpPr>
              <a:xfrm>
                <a:off x="5805714" y="5095918"/>
                <a:ext cx="580573" cy="386869"/>
                <a:chOff x="5805714" y="609691"/>
                <a:chExt cx="580573" cy="386869"/>
              </a:xfrm>
            </p:grpSpPr>
            <p:sp>
              <p:nvSpPr>
                <p:cNvPr id="124" name="Rectangle 123">
                  <a:extLst>
                    <a:ext uri="{FF2B5EF4-FFF2-40B4-BE49-F238E27FC236}">
                      <a16:creationId xmlns:a16="http://schemas.microsoft.com/office/drawing/2014/main" id="{595E399E-0521-4D5B-914F-29C3ADDF2B72}"/>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Arc 124">
                  <a:extLst>
                    <a:ext uri="{FF2B5EF4-FFF2-40B4-BE49-F238E27FC236}">
                      <a16:creationId xmlns:a16="http://schemas.microsoft.com/office/drawing/2014/main" id="{14739334-2472-4756-B880-7780C40DA407}"/>
                    </a:ext>
                  </a:extLst>
                </p:cNvPr>
                <p:cNvSpPr/>
                <p:nvPr/>
              </p:nvSpPr>
              <p:spPr>
                <a:xfrm>
                  <a:off x="5805714" y="609691"/>
                  <a:ext cx="410553" cy="386869"/>
                </a:xfrm>
                <a:prstGeom prst="arc">
                  <a:avLst>
                    <a:gd name="adj1" fmla="val 111225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6D7FEFCF-F5E2-48A4-8DA2-466E3FA530E8}"/>
                  </a:ext>
                </a:extLst>
              </p:cNvPr>
              <p:cNvGrpSpPr/>
              <p:nvPr/>
            </p:nvGrpSpPr>
            <p:grpSpPr>
              <a:xfrm>
                <a:off x="5805714" y="5406941"/>
                <a:ext cx="580573" cy="386869"/>
                <a:chOff x="5805714" y="609691"/>
                <a:chExt cx="580573" cy="386869"/>
              </a:xfrm>
            </p:grpSpPr>
            <p:sp>
              <p:nvSpPr>
                <p:cNvPr id="127" name="Rectangle 126">
                  <a:extLst>
                    <a:ext uri="{FF2B5EF4-FFF2-40B4-BE49-F238E27FC236}">
                      <a16:creationId xmlns:a16="http://schemas.microsoft.com/office/drawing/2014/main" id="{5B8C7798-2FB8-447C-BA5C-ECB75C74E5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Arc 127">
                  <a:extLst>
                    <a:ext uri="{FF2B5EF4-FFF2-40B4-BE49-F238E27FC236}">
                      <a16:creationId xmlns:a16="http://schemas.microsoft.com/office/drawing/2014/main" id="{DDFE7CA2-AC7D-4CF0-A779-1F7EC6161969}"/>
                    </a:ext>
                  </a:extLst>
                </p:cNvPr>
                <p:cNvSpPr/>
                <p:nvPr/>
              </p:nvSpPr>
              <p:spPr>
                <a:xfrm>
                  <a:off x="5805714" y="609691"/>
                  <a:ext cx="410553" cy="386869"/>
                </a:xfrm>
                <a:prstGeom prst="arc">
                  <a:avLst>
                    <a:gd name="adj1" fmla="val 108791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9" name="Group 128">
                <a:extLst>
                  <a:ext uri="{FF2B5EF4-FFF2-40B4-BE49-F238E27FC236}">
                    <a16:creationId xmlns:a16="http://schemas.microsoft.com/office/drawing/2014/main" id="{EF6B5FAD-EB1F-43DC-8B99-11CAD21D64C9}"/>
                  </a:ext>
                </a:extLst>
              </p:cNvPr>
              <p:cNvGrpSpPr/>
              <p:nvPr/>
            </p:nvGrpSpPr>
            <p:grpSpPr>
              <a:xfrm>
                <a:off x="5805714" y="5717964"/>
                <a:ext cx="611054" cy="386869"/>
                <a:chOff x="5805714" y="609691"/>
                <a:chExt cx="611054" cy="386869"/>
              </a:xfrm>
            </p:grpSpPr>
            <p:sp>
              <p:nvSpPr>
                <p:cNvPr id="130" name="Rectangle 129">
                  <a:extLst>
                    <a:ext uri="{FF2B5EF4-FFF2-40B4-BE49-F238E27FC236}">
                      <a16:creationId xmlns:a16="http://schemas.microsoft.com/office/drawing/2014/main" id="{B817890A-729D-4FBB-8EF7-DAFD6F73427B}"/>
                    </a:ext>
                  </a:extLst>
                </p:cNvPr>
                <p:cNvSpPr/>
                <p:nvPr/>
              </p:nvSpPr>
              <p:spPr>
                <a:xfrm>
                  <a:off x="6156962" y="666847"/>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Arc 130">
                  <a:extLst>
                    <a:ext uri="{FF2B5EF4-FFF2-40B4-BE49-F238E27FC236}">
                      <a16:creationId xmlns:a16="http://schemas.microsoft.com/office/drawing/2014/main" id="{EAD6132E-2435-4771-A3CC-CCE94E7A9600}"/>
                    </a:ext>
                  </a:extLst>
                </p:cNvPr>
                <p:cNvSpPr/>
                <p:nvPr/>
              </p:nvSpPr>
              <p:spPr>
                <a:xfrm>
                  <a:off x="5805714" y="609691"/>
                  <a:ext cx="410553" cy="386869"/>
                </a:xfrm>
                <a:prstGeom prst="arc">
                  <a:avLst>
                    <a:gd name="adj1" fmla="val 109924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2" name="Group 131">
                <a:extLst>
                  <a:ext uri="{FF2B5EF4-FFF2-40B4-BE49-F238E27FC236}">
                    <a16:creationId xmlns:a16="http://schemas.microsoft.com/office/drawing/2014/main" id="{2B7006E1-B188-46BA-BAA5-15A960905F4C}"/>
                  </a:ext>
                </a:extLst>
              </p:cNvPr>
              <p:cNvGrpSpPr/>
              <p:nvPr/>
            </p:nvGrpSpPr>
            <p:grpSpPr>
              <a:xfrm>
                <a:off x="5805714" y="6028987"/>
                <a:ext cx="580573" cy="386869"/>
                <a:chOff x="5805714" y="609691"/>
                <a:chExt cx="580573" cy="386869"/>
              </a:xfrm>
            </p:grpSpPr>
            <p:sp>
              <p:nvSpPr>
                <p:cNvPr id="133" name="Rectangle 132">
                  <a:extLst>
                    <a:ext uri="{FF2B5EF4-FFF2-40B4-BE49-F238E27FC236}">
                      <a16:creationId xmlns:a16="http://schemas.microsoft.com/office/drawing/2014/main" id="{D01250CF-AFA1-4A19-B3C7-7F163609380B}"/>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Arc 133">
                  <a:extLst>
                    <a:ext uri="{FF2B5EF4-FFF2-40B4-BE49-F238E27FC236}">
                      <a16:creationId xmlns:a16="http://schemas.microsoft.com/office/drawing/2014/main" id="{1014BA5C-C370-44EB-84DA-2D69E36CE6C3}"/>
                    </a:ext>
                  </a:extLst>
                </p:cNvPr>
                <p:cNvSpPr/>
                <p:nvPr/>
              </p:nvSpPr>
              <p:spPr>
                <a:xfrm>
                  <a:off x="5805714" y="609691"/>
                  <a:ext cx="410553" cy="386869"/>
                </a:xfrm>
                <a:prstGeom prst="arc">
                  <a:avLst>
                    <a:gd name="adj1" fmla="val 1119721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5" name="Group 134">
                <a:extLst>
                  <a:ext uri="{FF2B5EF4-FFF2-40B4-BE49-F238E27FC236}">
                    <a16:creationId xmlns:a16="http://schemas.microsoft.com/office/drawing/2014/main" id="{AD8CB7E5-EBC4-4791-B93B-D0B41B862B83}"/>
                  </a:ext>
                </a:extLst>
              </p:cNvPr>
              <p:cNvGrpSpPr/>
              <p:nvPr/>
            </p:nvGrpSpPr>
            <p:grpSpPr>
              <a:xfrm>
                <a:off x="5805714" y="6340004"/>
                <a:ext cx="580573" cy="386869"/>
                <a:chOff x="5805714" y="609691"/>
                <a:chExt cx="580573" cy="386869"/>
              </a:xfrm>
            </p:grpSpPr>
            <p:sp>
              <p:nvSpPr>
                <p:cNvPr id="136" name="Rectangle 135">
                  <a:extLst>
                    <a:ext uri="{FF2B5EF4-FFF2-40B4-BE49-F238E27FC236}">
                      <a16:creationId xmlns:a16="http://schemas.microsoft.com/office/drawing/2014/main" id="{CF456FF3-391C-4C8E-A128-A413BDBBB225}"/>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Arc 136">
                  <a:extLst>
                    <a:ext uri="{FF2B5EF4-FFF2-40B4-BE49-F238E27FC236}">
                      <a16:creationId xmlns:a16="http://schemas.microsoft.com/office/drawing/2014/main" id="{8838FE2A-04D7-44E3-97C3-54338832CB9A}"/>
                    </a:ext>
                  </a:extLst>
                </p:cNvPr>
                <p:cNvSpPr/>
                <p:nvPr/>
              </p:nvSpPr>
              <p:spPr>
                <a:xfrm>
                  <a:off x="5805714" y="609691"/>
                  <a:ext cx="410553" cy="386869"/>
                </a:xfrm>
                <a:prstGeom prst="arc">
                  <a:avLst>
                    <a:gd name="adj1" fmla="val 1112980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cxnSp>
          <p:nvCxnSpPr>
            <p:cNvPr id="163" name="Straight Connector 162">
              <a:extLst>
                <a:ext uri="{FF2B5EF4-FFF2-40B4-BE49-F238E27FC236}">
                  <a16:creationId xmlns:a16="http://schemas.microsoft.com/office/drawing/2014/main" id="{6A4BE4DF-D2F4-4379-A9D6-80E52AFF4147}"/>
                </a:ext>
              </a:extLst>
            </p:cNvPr>
            <p:cNvCxnSpPr>
              <a:cxnSpLocks/>
            </p:cNvCxnSpPr>
            <p:nvPr/>
          </p:nvCxnSpPr>
          <p:spPr>
            <a:xfrm>
              <a:off x="686853" y="1364266"/>
              <a:ext cx="5727695"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6A4BE4DF-D2F4-4379-A9D6-80E52AFF4147}"/>
                </a:ext>
              </a:extLst>
            </p:cNvPr>
            <p:cNvCxnSpPr>
              <a:cxnSpLocks/>
            </p:cNvCxnSpPr>
            <p:nvPr/>
          </p:nvCxnSpPr>
          <p:spPr>
            <a:xfrm>
              <a:off x="686853" y="1697729"/>
              <a:ext cx="572574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6A4BE4DF-D2F4-4379-A9D6-80E52AFF4147}"/>
                </a:ext>
              </a:extLst>
            </p:cNvPr>
            <p:cNvCxnSpPr>
              <a:cxnSpLocks/>
            </p:cNvCxnSpPr>
            <p:nvPr/>
          </p:nvCxnSpPr>
          <p:spPr>
            <a:xfrm>
              <a:off x="686853" y="2364655"/>
              <a:ext cx="572176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6A4BE4DF-D2F4-4379-A9D6-80E52AFF4147}"/>
                </a:ext>
              </a:extLst>
            </p:cNvPr>
            <p:cNvCxnSpPr>
              <a:cxnSpLocks/>
            </p:cNvCxnSpPr>
            <p:nvPr/>
          </p:nvCxnSpPr>
          <p:spPr>
            <a:xfrm>
              <a:off x="711925" y="3031581"/>
              <a:ext cx="569421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6A4BE4DF-D2F4-4379-A9D6-80E52AFF4147}"/>
                </a:ext>
              </a:extLst>
            </p:cNvPr>
            <p:cNvCxnSpPr>
              <a:cxnSpLocks/>
            </p:cNvCxnSpPr>
            <p:nvPr/>
          </p:nvCxnSpPr>
          <p:spPr>
            <a:xfrm>
              <a:off x="686853" y="3365044"/>
              <a:ext cx="572427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6A4BE4DF-D2F4-4379-A9D6-80E52AFF4147}"/>
                </a:ext>
              </a:extLst>
            </p:cNvPr>
            <p:cNvCxnSpPr>
              <a:cxnSpLocks/>
            </p:cNvCxnSpPr>
            <p:nvPr/>
          </p:nvCxnSpPr>
          <p:spPr>
            <a:xfrm>
              <a:off x="686853" y="2698118"/>
              <a:ext cx="5716098"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6A4BE4DF-D2F4-4379-A9D6-80E52AFF4147}"/>
                </a:ext>
              </a:extLst>
            </p:cNvPr>
            <p:cNvCxnSpPr>
              <a:cxnSpLocks/>
            </p:cNvCxnSpPr>
            <p:nvPr/>
          </p:nvCxnSpPr>
          <p:spPr>
            <a:xfrm>
              <a:off x="686853" y="2031192"/>
              <a:ext cx="5729278"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6A4BE4DF-D2F4-4379-A9D6-80E52AFF4147}"/>
                </a:ext>
              </a:extLst>
            </p:cNvPr>
            <p:cNvCxnSpPr>
              <a:cxnSpLocks/>
            </p:cNvCxnSpPr>
            <p:nvPr/>
          </p:nvCxnSpPr>
          <p:spPr>
            <a:xfrm>
              <a:off x="704830" y="3698507"/>
              <a:ext cx="5705586"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6A4BE4DF-D2F4-4379-A9D6-80E52AFF4147}"/>
                </a:ext>
              </a:extLst>
            </p:cNvPr>
            <p:cNvCxnSpPr>
              <a:cxnSpLocks/>
            </p:cNvCxnSpPr>
            <p:nvPr/>
          </p:nvCxnSpPr>
          <p:spPr>
            <a:xfrm>
              <a:off x="690391" y="4031970"/>
              <a:ext cx="5727695"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a:extLst>
                <a:ext uri="{FF2B5EF4-FFF2-40B4-BE49-F238E27FC236}">
                  <a16:creationId xmlns:a16="http://schemas.microsoft.com/office/drawing/2014/main" id="{6A4BE4DF-D2F4-4379-A9D6-80E52AFF4147}"/>
                </a:ext>
              </a:extLst>
            </p:cNvPr>
            <p:cNvCxnSpPr>
              <a:cxnSpLocks/>
            </p:cNvCxnSpPr>
            <p:nvPr/>
          </p:nvCxnSpPr>
          <p:spPr>
            <a:xfrm>
              <a:off x="690391" y="4365433"/>
              <a:ext cx="572574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a:extLst>
                <a:ext uri="{FF2B5EF4-FFF2-40B4-BE49-F238E27FC236}">
                  <a16:creationId xmlns:a16="http://schemas.microsoft.com/office/drawing/2014/main" id="{6A4BE4DF-D2F4-4379-A9D6-80E52AFF4147}"/>
                </a:ext>
              </a:extLst>
            </p:cNvPr>
            <p:cNvCxnSpPr>
              <a:cxnSpLocks/>
            </p:cNvCxnSpPr>
            <p:nvPr/>
          </p:nvCxnSpPr>
          <p:spPr>
            <a:xfrm>
              <a:off x="690391" y="5032359"/>
              <a:ext cx="572176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6A4BE4DF-D2F4-4379-A9D6-80E52AFF4147}"/>
                </a:ext>
              </a:extLst>
            </p:cNvPr>
            <p:cNvCxnSpPr>
              <a:cxnSpLocks/>
            </p:cNvCxnSpPr>
            <p:nvPr/>
          </p:nvCxnSpPr>
          <p:spPr>
            <a:xfrm>
              <a:off x="715463" y="5699285"/>
              <a:ext cx="569421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6A4BE4DF-D2F4-4379-A9D6-80E52AFF4147}"/>
                </a:ext>
              </a:extLst>
            </p:cNvPr>
            <p:cNvCxnSpPr>
              <a:cxnSpLocks/>
            </p:cNvCxnSpPr>
            <p:nvPr/>
          </p:nvCxnSpPr>
          <p:spPr>
            <a:xfrm>
              <a:off x="690391" y="6032748"/>
              <a:ext cx="5351446"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a16="http://schemas.microsoft.com/office/drawing/2014/main" id="{6A4BE4DF-D2F4-4379-A9D6-80E52AFF4147}"/>
                </a:ext>
              </a:extLst>
            </p:cNvPr>
            <p:cNvCxnSpPr>
              <a:cxnSpLocks/>
            </p:cNvCxnSpPr>
            <p:nvPr/>
          </p:nvCxnSpPr>
          <p:spPr>
            <a:xfrm>
              <a:off x="690391" y="5365822"/>
              <a:ext cx="5716098"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6A4BE4DF-D2F4-4379-A9D6-80E52AFF4147}"/>
                </a:ext>
              </a:extLst>
            </p:cNvPr>
            <p:cNvCxnSpPr>
              <a:cxnSpLocks/>
            </p:cNvCxnSpPr>
            <p:nvPr/>
          </p:nvCxnSpPr>
          <p:spPr>
            <a:xfrm>
              <a:off x="690391" y="4698896"/>
              <a:ext cx="5729278"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6A4BE4DF-D2F4-4379-A9D6-80E52AFF4147}"/>
                </a:ext>
              </a:extLst>
            </p:cNvPr>
            <p:cNvCxnSpPr>
              <a:cxnSpLocks/>
            </p:cNvCxnSpPr>
            <p:nvPr/>
          </p:nvCxnSpPr>
          <p:spPr>
            <a:xfrm>
              <a:off x="678681" y="6366211"/>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6A4BE4DF-D2F4-4379-A9D6-80E52AFF4147}"/>
                </a:ext>
              </a:extLst>
            </p:cNvPr>
            <p:cNvCxnSpPr>
              <a:cxnSpLocks/>
            </p:cNvCxnSpPr>
            <p:nvPr/>
          </p:nvCxnSpPr>
          <p:spPr>
            <a:xfrm>
              <a:off x="676019" y="6699674"/>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6A4BE4DF-D2F4-4379-A9D6-80E52AFF4147}"/>
                </a:ext>
              </a:extLst>
            </p:cNvPr>
            <p:cNvCxnSpPr>
              <a:cxnSpLocks/>
            </p:cNvCxnSpPr>
            <p:nvPr/>
          </p:nvCxnSpPr>
          <p:spPr>
            <a:xfrm>
              <a:off x="678681" y="7033137"/>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6A4BE4DF-D2F4-4379-A9D6-80E52AFF4147}"/>
                </a:ext>
              </a:extLst>
            </p:cNvPr>
            <p:cNvCxnSpPr>
              <a:cxnSpLocks/>
            </p:cNvCxnSpPr>
            <p:nvPr/>
          </p:nvCxnSpPr>
          <p:spPr>
            <a:xfrm>
              <a:off x="676019" y="7366600"/>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6A4BE4DF-D2F4-4379-A9D6-80E52AFF4147}"/>
                </a:ext>
              </a:extLst>
            </p:cNvPr>
            <p:cNvCxnSpPr>
              <a:cxnSpLocks/>
            </p:cNvCxnSpPr>
            <p:nvPr/>
          </p:nvCxnSpPr>
          <p:spPr>
            <a:xfrm>
              <a:off x="689515" y="7700063"/>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6A4BE4DF-D2F4-4379-A9D6-80E52AFF4147}"/>
                </a:ext>
              </a:extLst>
            </p:cNvPr>
            <p:cNvCxnSpPr>
              <a:cxnSpLocks/>
            </p:cNvCxnSpPr>
            <p:nvPr/>
          </p:nvCxnSpPr>
          <p:spPr>
            <a:xfrm>
              <a:off x="686853" y="8033526"/>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6A4BE4DF-D2F4-4379-A9D6-80E52AFF4147}"/>
                </a:ext>
              </a:extLst>
            </p:cNvPr>
            <p:cNvCxnSpPr>
              <a:cxnSpLocks/>
            </p:cNvCxnSpPr>
            <p:nvPr/>
          </p:nvCxnSpPr>
          <p:spPr>
            <a:xfrm>
              <a:off x="689515" y="8366989"/>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6A4BE4DF-D2F4-4379-A9D6-80E52AFF4147}"/>
                </a:ext>
              </a:extLst>
            </p:cNvPr>
            <p:cNvCxnSpPr>
              <a:cxnSpLocks/>
            </p:cNvCxnSpPr>
            <p:nvPr/>
          </p:nvCxnSpPr>
          <p:spPr>
            <a:xfrm>
              <a:off x="686853" y="8700452"/>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6A4BE4DF-D2F4-4379-A9D6-80E52AFF4147}"/>
                </a:ext>
              </a:extLst>
            </p:cNvPr>
            <p:cNvCxnSpPr>
              <a:cxnSpLocks/>
            </p:cNvCxnSpPr>
            <p:nvPr/>
          </p:nvCxnSpPr>
          <p:spPr>
            <a:xfrm>
              <a:off x="682165" y="9033915"/>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6A4BE4DF-D2F4-4379-A9D6-80E52AFF4147}"/>
                </a:ext>
              </a:extLst>
            </p:cNvPr>
            <p:cNvCxnSpPr>
              <a:cxnSpLocks/>
            </p:cNvCxnSpPr>
            <p:nvPr/>
          </p:nvCxnSpPr>
          <p:spPr>
            <a:xfrm>
              <a:off x="679503" y="9367371"/>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grpSp>
      <p:pic>
        <p:nvPicPr>
          <p:cNvPr id="332" name="Picture 3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5952041" y="6584167"/>
            <a:ext cx="935257" cy="384124"/>
          </a:xfrm>
          <a:prstGeom prst="rect">
            <a:avLst/>
          </a:prstGeom>
        </p:spPr>
      </p:pic>
      <p:sp>
        <p:nvSpPr>
          <p:cNvPr id="155" name="TextBox 154"/>
          <p:cNvSpPr txBox="1"/>
          <p:nvPr/>
        </p:nvSpPr>
        <p:spPr>
          <a:xfrm>
            <a:off x="1406637" y="2828822"/>
            <a:ext cx="4027738" cy="307777"/>
          </a:xfrm>
          <a:prstGeom prst="rect">
            <a:avLst/>
          </a:prstGeom>
          <a:noFill/>
        </p:spPr>
        <p:txBody>
          <a:bodyPr wrap="square" rtlCol="0">
            <a:spAutoFit/>
          </a:bodyPr>
          <a:lstStyle/>
          <a:p>
            <a:pPr algn="ctr"/>
            <a:r>
              <a:rPr lang="en-IN" sz="1400" dirty="0">
                <a:latin typeface="Century Schoolbook" pitchFamily="18" charset="0"/>
              </a:rPr>
              <a:t>Urban slum</a:t>
            </a:r>
          </a:p>
        </p:txBody>
      </p:sp>
      <p:pic>
        <p:nvPicPr>
          <p:cNvPr id="149" name="Picture 148" descr="C:\Users\DELL\Desktop\slum-l.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79086" y="731495"/>
            <a:ext cx="3557353" cy="2015764"/>
          </a:xfrm>
          <a:prstGeom prst="rect">
            <a:avLst/>
          </a:prstGeom>
          <a:noFill/>
          <a:ln>
            <a:noFill/>
          </a:ln>
        </p:spPr>
      </p:pic>
      <p:sp>
        <p:nvSpPr>
          <p:cNvPr id="152" name="TextBox 151"/>
          <p:cNvSpPr txBox="1"/>
          <p:nvPr/>
        </p:nvSpPr>
        <p:spPr>
          <a:xfrm>
            <a:off x="715463" y="3179848"/>
            <a:ext cx="5687488" cy="2785378"/>
          </a:xfrm>
          <a:prstGeom prst="rect">
            <a:avLst/>
          </a:prstGeom>
          <a:noFill/>
        </p:spPr>
        <p:txBody>
          <a:bodyPr wrap="square" rtlCol="0">
            <a:spAutoFit/>
          </a:bodyPr>
          <a:lstStyle/>
          <a:p>
            <a:pPr lvl="0" algn="just">
              <a:lnSpc>
                <a:spcPct val="250000"/>
              </a:lnSpc>
            </a:pPr>
            <a:r>
              <a:rPr lang="en-IN" sz="1400" b="1" u="sng" dirty="0">
                <a:latin typeface="Century Schoolbook" pitchFamily="18" charset="0"/>
              </a:rPr>
              <a:t>Changing Life Style</a:t>
            </a:r>
            <a:r>
              <a:rPr lang="en-IN" sz="1400" dirty="0">
                <a:latin typeface="Century Schoolbook" pitchFamily="18" charset="0"/>
              </a:rPr>
              <a:t>: There has been a remarkable change in the style of living of people. This change is visible not only among the people living in cities and towns but also among those who live in villages. The changing life style of people has enormously increased their level of consumption.    </a:t>
            </a:r>
            <a:endParaRPr lang="en-IN" sz="1400" b="1" dirty="0">
              <a:latin typeface="Century Schoolbook" pitchFamily="18" charset="0"/>
            </a:endParaRPr>
          </a:p>
        </p:txBody>
      </p:sp>
      <p:sp>
        <p:nvSpPr>
          <p:cNvPr id="153" name="TextBox 152"/>
          <p:cNvSpPr txBox="1"/>
          <p:nvPr/>
        </p:nvSpPr>
        <p:spPr>
          <a:xfrm>
            <a:off x="678681" y="5908949"/>
            <a:ext cx="5422944" cy="2246769"/>
          </a:xfrm>
          <a:prstGeom prst="rect">
            <a:avLst/>
          </a:prstGeom>
          <a:noFill/>
        </p:spPr>
        <p:txBody>
          <a:bodyPr wrap="square" rtlCol="0">
            <a:spAutoFit/>
          </a:bodyPr>
          <a:lstStyle/>
          <a:p>
            <a:pPr lvl="0" algn="just">
              <a:lnSpc>
                <a:spcPct val="250000"/>
              </a:lnSpc>
            </a:pPr>
            <a:r>
              <a:rPr lang="en-IN" sz="1400" dirty="0">
                <a:latin typeface="Century Schoolbook" pitchFamily="18" charset="0"/>
              </a:rPr>
              <a:t>The fallout of the fast increasing use of modern gadgets like refrigerators    and air conditioners is the release of harmful gases in the atmosphere. This has been causing global warming which is very dangerous.</a:t>
            </a:r>
            <a:endParaRPr lang="en-IN" sz="1400" b="1" dirty="0">
              <a:latin typeface="Century Schoolbook" pitchFamily="18" charset="0"/>
            </a:endParaRPr>
          </a:p>
        </p:txBody>
      </p:sp>
    </p:spTree>
    <p:extLst>
      <p:ext uri="{BB962C8B-B14F-4D97-AF65-F5344CB8AC3E}">
        <p14:creationId xmlns:p14="http://schemas.microsoft.com/office/powerpoint/2010/main" val="1312018446"/>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 name="Group 326"/>
          <p:cNvGrpSpPr/>
          <p:nvPr/>
        </p:nvGrpSpPr>
        <p:grpSpPr>
          <a:xfrm>
            <a:off x="43878" y="0"/>
            <a:ext cx="6814122" cy="9963584"/>
            <a:chOff x="43878" y="0"/>
            <a:chExt cx="6814122" cy="9963584"/>
          </a:xfrm>
        </p:grpSpPr>
        <p:sp>
          <p:nvSpPr>
            <p:cNvPr id="66" name="Rectangle 65">
              <a:extLst>
                <a:ext uri="{FF2B5EF4-FFF2-40B4-BE49-F238E27FC236}">
                  <a16:creationId xmlns:a16="http://schemas.microsoft.com/office/drawing/2014/main" id="{C03955BB-E41C-4E77-BB48-325360470229}"/>
                </a:ext>
              </a:extLst>
            </p:cNvPr>
            <p:cNvSpPr/>
            <p:nvPr/>
          </p:nvSpPr>
          <p:spPr>
            <a:xfrm>
              <a:off x="57526" y="0"/>
              <a:ext cx="6800474" cy="9923116"/>
            </a:xfrm>
            <a:prstGeom prst="rect">
              <a:avLst/>
            </a:prstGeom>
            <a:blipFill>
              <a:blip r:embed="rId2"/>
              <a:stretch>
                <a:fillRect/>
              </a:stretch>
            </a:blipFill>
            <a:ln>
              <a:noFill/>
            </a:ln>
            <a:effectLst>
              <a:outerShdw blurRad="50800" dist="889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9A7C9A0-1A85-4F30-A93E-652DADAEA768}"/>
                </a:ext>
              </a:extLst>
            </p:cNvPr>
            <p:cNvSpPr/>
            <p:nvPr/>
          </p:nvSpPr>
          <p:spPr>
            <a:xfrm>
              <a:off x="6028341" y="5878098"/>
              <a:ext cx="576359" cy="3838952"/>
            </a:xfrm>
            <a:prstGeom prst="rect">
              <a:avLst/>
            </a:prstGeom>
            <a:solidFill>
              <a:srgbClr val="FFC000"/>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9" name="Freeform: Shape 158">
              <a:extLst>
                <a:ext uri="{FF2B5EF4-FFF2-40B4-BE49-F238E27FC236}">
                  <a16:creationId xmlns:a16="http://schemas.microsoft.com/office/drawing/2014/main" id="{844EE657-B388-4FBA-B129-7B78DAC63F27}"/>
                </a:ext>
              </a:extLst>
            </p:cNvPr>
            <p:cNvSpPr/>
            <p:nvPr/>
          </p:nvSpPr>
          <p:spPr>
            <a:xfrm>
              <a:off x="271772" y="172684"/>
              <a:ext cx="6297469" cy="9543912"/>
            </a:xfrm>
            <a:custGeom>
              <a:avLst/>
              <a:gdLst>
                <a:gd name="connsiteX0" fmla="*/ 0 w 5395162"/>
                <a:gd name="connsiteY0" fmla="*/ 0 h 6607323"/>
                <a:gd name="connsiteX1" fmla="*/ 5395162 w 5395162"/>
                <a:gd name="connsiteY1" fmla="*/ 0 h 6607323"/>
                <a:gd name="connsiteX2" fmla="*/ 5395162 w 5395162"/>
                <a:gd name="connsiteY2" fmla="*/ 3949902 h 6607323"/>
                <a:gd name="connsiteX3" fmla="*/ 5230980 w 5395162"/>
                <a:gd name="connsiteY3" fmla="*/ 3949902 h 6607323"/>
                <a:gd name="connsiteX4" fmla="*/ 5032614 w 5395162"/>
                <a:gd name="connsiteY4" fmla="*/ 4148268 h 6607323"/>
                <a:gd name="connsiteX5" fmla="*/ 5032614 w 5395162"/>
                <a:gd name="connsiteY5" fmla="*/ 6607209 h 6607323"/>
                <a:gd name="connsiteX6" fmla="*/ 5032625 w 5395162"/>
                <a:gd name="connsiteY6" fmla="*/ 6607323 h 6607323"/>
                <a:gd name="connsiteX7" fmla="*/ 0 w 5395162"/>
                <a:gd name="connsiteY7" fmla="*/ 6607323 h 660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5162" h="6607323">
                  <a:moveTo>
                    <a:pt x="0" y="0"/>
                  </a:moveTo>
                  <a:lnTo>
                    <a:pt x="5395162" y="0"/>
                  </a:lnTo>
                  <a:lnTo>
                    <a:pt x="5395162" y="3949902"/>
                  </a:lnTo>
                  <a:lnTo>
                    <a:pt x="5230980" y="3949902"/>
                  </a:lnTo>
                  <a:cubicBezTo>
                    <a:pt x="5121425" y="3949902"/>
                    <a:pt x="5032614" y="4038713"/>
                    <a:pt x="5032614" y="4148268"/>
                  </a:cubicBezTo>
                  <a:lnTo>
                    <a:pt x="5032614" y="6607209"/>
                  </a:lnTo>
                  <a:lnTo>
                    <a:pt x="5032625" y="6607323"/>
                  </a:lnTo>
                  <a:lnTo>
                    <a:pt x="0" y="6607323"/>
                  </a:lnTo>
                  <a:close/>
                </a:path>
              </a:pathLst>
            </a:custGeom>
            <a:solidFill>
              <a:srgbClr val="FDFDFD"/>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6A4BE4DF-D2F4-4379-A9D6-80E52AFF4147}"/>
                </a:ext>
              </a:extLst>
            </p:cNvPr>
            <p:cNvCxnSpPr>
              <a:cxnSpLocks/>
            </p:cNvCxnSpPr>
            <p:nvPr/>
          </p:nvCxnSpPr>
          <p:spPr>
            <a:xfrm>
              <a:off x="701292" y="1030803"/>
              <a:ext cx="5705586"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C4AF6244-7532-4141-B434-8E2F38097B0C}"/>
                </a:ext>
              </a:extLst>
            </p:cNvPr>
            <p:cNvSpPr txBox="1"/>
            <p:nvPr/>
          </p:nvSpPr>
          <p:spPr>
            <a:xfrm>
              <a:off x="6101625" y="8082188"/>
              <a:ext cx="461665" cy="1881396"/>
            </a:xfrm>
            <a:prstGeom prst="rect">
              <a:avLst/>
            </a:prstGeom>
            <a:noFill/>
          </p:spPr>
          <p:txBody>
            <a:bodyPr vert="vert270" wrap="square" rtlCol="0">
              <a:spAutoFit/>
            </a:bodyPr>
            <a:lstStyle/>
            <a:p>
              <a:pPr algn="ctr"/>
              <a:r>
                <a:rPr lang="en-US" b="1" dirty="0"/>
                <a:t>PAGE </a:t>
              </a:r>
              <a:r>
                <a:rPr lang="en-US" b="1" dirty="0" smtClean="0"/>
                <a:t> 17</a:t>
              </a:r>
              <a:endParaRPr lang="en-US" b="1" dirty="0"/>
            </a:p>
          </p:txBody>
        </p:sp>
        <p:grpSp>
          <p:nvGrpSpPr>
            <p:cNvPr id="3" name="Group 2">
              <a:extLst>
                <a:ext uri="{FF2B5EF4-FFF2-40B4-BE49-F238E27FC236}">
                  <a16:creationId xmlns:a16="http://schemas.microsoft.com/office/drawing/2014/main" id="{0F1A4B53-3DA8-4B08-87F6-99E2B5780CCB}"/>
                </a:ext>
              </a:extLst>
            </p:cNvPr>
            <p:cNvGrpSpPr/>
            <p:nvPr/>
          </p:nvGrpSpPr>
          <p:grpSpPr>
            <a:xfrm>
              <a:off x="43878" y="172684"/>
              <a:ext cx="668047" cy="9543911"/>
              <a:chOff x="5604611" y="119550"/>
              <a:chExt cx="812157" cy="6607323"/>
            </a:xfrm>
          </p:grpSpPr>
          <p:sp>
            <p:nvSpPr>
              <p:cNvPr id="67" name="Rectangle 66">
                <a:extLst>
                  <a:ext uri="{FF2B5EF4-FFF2-40B4-BE49-F238E27FC236}">
                    <a16:creationId xmlns:a16="http://schemas.microsoft.com/office/drawing/2014/main" id="{D119F2DB-0E38-4A31-831F-2BAF295D2A25}"/>
                  </a:ext>
                </a:extLst>
              </p:cNvPr>
              <p:cNvSpPr/>
              <p:nvPr/>
            </p:nvSpPr>
            <p:spPr>
              <a:xfrm>
                <a:off x="5635694" y="202535"/>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id="{AEE5042A-E067-4FB7-BCFF-00BB33BFEDEC}"/>
                  </a:ext>
                </a:extLst>
              </p:cNvPr>
              <p:cNvGrpSpPr/>
              <p:nvPr/>
            </p:nvGrpSpPr>
            <p:grpSpPr>
              <a:xfrm>
                <a:off x="5805714" y="119550"/>
                <a:ext cx="580573" cy="386869"/>
                <a:chOff x="5805714" y="609691"/>
                <a:chExt cx="580573" cy="386869"/>
              </a:xfrm>
            </p:grpSpPr>
            <p:sp>
              <p:nvSpPr>
                <p:cNvPr id="5" name="Rectangle 4">
                  <a:extLst>
                    <a:ext uri="{FF2B5EF4-FFF2-40B4-BE49-F238E27FC236}">
                      <a16:creationId xmlns:a16="http://schemas.microsoft.com/office/drawing/2014/main" id="{9ECC8D50-758B-45D1-9832-058DA749338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c 8">
                  <a:extLst>
                    <a:ext uri="{FF2B5EF4-FFF2-40B4-BE49-F238E27FC236}">
                      <a16:creationId xmlns:a16="http://schemas.microsoft.com/office/drawing/2014/main" id="{FC783E55-1922-4926-8D97-EC60526709F7}"/>
                    </a:ext>
                  </a:extLst>
                </p:cNvPr>
                <p:cNvSpPr/>
                <p:nvPr/>
              </p:nvSpPr>
              <p:spPr>
                <a:xfrm>
                  <a:off x="5805714" y="609691"/>
                  <a:ext cx="410553" cy="386869"/>
                </a:xfrm>
                <a:prstGeom prst="arc">
                  <a:avLst>
                    <a:gd name="adj1" fmla="val 10333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8" name="Rectangle 67">
                <a:extLst>
                  <a:ext uri="{FF2B5EF4-FFF2-40B4-BE49-F238E27FC236}">
                    <a16:creationId xmlns:a16="http://schemas.microsoft.com/office/drawing/2014/main" id="{FCB92E0C-F05E-4602-8A6C-A561815032EC}"/>
                  </a:ext>
                </a:extLst>
              </p:cNvPr>
              <p:cNvSpPr/>
              <p:nvPr/>
            </p:nvSpPr>
            <p:spPr>
              <a:xfrm>
                <a:off x="5632035" y="503041"/>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78" name="Group 77">
                <a:extLst>
                  <a:ext uri="{FF2B5EF4-FFF2-40B4-BE49-F238E27FC236}">
                    <a16:creationId xmlns:a16="http://schemas.microsoft.com/office/drawing/2014/main" id="{E48E30C9-A74F-4C52-AD04-FC9A5CBD8258}"/>
                  </a:ext>
                </a:extLst>
              </p:cNvPr>
              <p:cNvGrpSpPr/>
              <p:nvPr/>
            </p:nvGrpSpPr>
            <p:grpSpPr>
              <a:xfrm>
                <a:off x="5805714" y="430573"/>
                <a:ext cx="580573" cy="386869"/>
                <a:chOff x="5805714" y="609691"/>
                <a:chExt cx="580573" cy="386869"/>
              </a:xfrm>
            </p:grpSpPr>
            <p:sp>
              <p:nvSpPr>
                <p:cNvPr id="79" name="Rectangle 78">
                  <a:extLst>
                    <a:ext uri="{FF2B5EF4-FFF2-40B4-BE49-F238E27FC236}">
                      <a16:creationId xmlns:a16="http://schemas.microsoft.com/office/drawing/2014/main" id="{9D80A7DB-810E-4588-BE25-E9F7C34D3DB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Arc 79">
                  <a:extLst>
                    <a:ext uri="{FF2B5EF4-FFF2-40B4-BE49-F238E27FC236}">
                      <a16:creationId xmlns:a16="http://schemas.microsoft.com/office/drawing/2014/main" id="{0CEE252C-3F6B-425D-A974-8C322FD62AA8}"/>
                    </a:ext>
                  </a:extLst>
                </p:cNvPr>
                <p:cNvSpPr/>
                <p:nvPr/>
              </p:nvSpPr>
              <p:spPr>
                <a:xfrm>
                  <a:off x="5805714" y="609691"/>
                  <a:ext cx="410553" cy="386869"/>
                </a:xfrm>
                <a:prstGeom prst="arc">
                  <a:avLst>
                    <a:gd name="adj1" fmla="val 10604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9" name="Rectangle 68">
                <a:extLst>
                  <a:ext uri="{FF2B5EF4-FFF2-40B4-BE49-F238E27FC236}">
                    <a16:creationId xmlns:a16="http://schemas.microsoft.com/office/drawing/2014/main" id="{A4620A41-830E-412F-B7F4-82B17531460F}"/>
                  </a:ext>
                </a:extLst>
              </p:cNvPr>
              <p:cNvSpPr/>
              <p:nvPr/>
            </p:nvSpPr>
            <p:spPr>
              <a:xfrm>
                <a:off x="5635694" y="817487"/>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Rectangle 69">
                <a:extLst>
                  <a:ext uri="{FF2B5EF4-FFF2-40B4-BE49-F238E27FC236}">
                    <a16:creationId xmlns:a16="http://schemas.microsoft.com/office/drawing/2014/main" id="{B8C591D4-C50C-4B67-805A-961945693BE6}"/>
                  </a:ext>
                </a:extLst>
              </p:cNvPr>
              <p:cNvSpPr/>
              <p:nvPr/>
            </p:nvSpPr>
            <p:spPr>
              <a:xfrm>
                <a:off x="5636493" y="1123923"/>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Rectangle 70">
                <a:extLst>
                  <a:ext uri="{FF2B5EF4-FFF2-40B4-BE49-F238E27FC236}">
                    <a16:creationId xmlns:a16="http://schemas.microsoft.com/office/drawing/2014/main" id="{461F08B5-15BF-4C63-B54C-7D2001EDCAD3}"/>
                  </a:ext>
                </a:extLst>
              </p:cNvPr>
              <p:cNvSpPr/>
              <p:nvPr/>
            </p:nvSpPr>
            <p:spPr>
              <a:xfrm>
                <a:off x="5633303" y="1440825"/>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Rectangle 71">
                <a:extLst>
                  <a:ext uri="{FF2B5EF4-FFF2-40B4-BE49-F238E27FC236}">
                    <a16:creationId xmlns:a16="http://schemas.microsoft.com/office/drawing/2014/main" id="{D12C5631-8C0A-4256-BD3E-88D081A7321B}"/>
                  </a:ext>
                </a:extLst>
              </p:cNvPr>
              <p:cNvSpPr/>
              <p:nvPr/>
            </p:nvSpPr>
            <p:spPr>
              <a:xfrm>
                <a:off x="5641689" y="1742385"/>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3" name="Rectangle 72">
                <a:extLst>
                  <a:ext uri="{FF2B5EF4-FFF2-40B4-BE49-F238E27FC236}">
                    <a16:creationId xmlns:a16="http://schemas.microsoft.com/office/drawing/2014/main" id="{D3030D9B-44CF-4F4E-A86E-18A79322376D}"/>
                  </a:ext>
                </a:extLst>
              </p:cNvPr>
              <p:cNvSpPr/>
              <p:nvPr/>
            </p:nvSpPr>
            <p:spPr>
              <a:xfrm>
                <a:off x="5626130" y="2064953"/>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4" name="Rectangle 73">
                <a:extLst>
                  <a:ext uri="{FF2B5EF4-FFF2-40B4-BE49-F238E27FC236}">
                    <a16:creationId xmlns:a16="http://schemas.microsoft.com/office/drawing/2014/main" id="{0E9F8D11-58D9-4493-A410-DACB43B5E48F}"/>
                  </a:ext>
                </a:extLst>
              </p:cNvPr>
              <p:cNvSpPr/>
              <p:nvPr/>
            </p:nvSpPr>
            <p:spPr>
              <a:xfrm>
                <a:off x="5626130" y="2372116"/>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Rectangle 74">
                <a:extLst>
                  <a:ext uri="{FF2B5EF4-FFF2-40B4-BE49-F238E27FC236}">
                    <a16:creationId xmlns:a16="http://schemas.microsoft.com/office/drawing/2014/main" id="{880FA994-AF36-4890-A98D-4750B71B3C59}"/>
                  </a:ext>
                </a:extLst>
              </p:cNvPr>
              <p:cNvSpPr/>
              <p:nvPr/>
            </p:nvSpPr>
            <p:spPr>
              <a:xfrm>
                <a:off x="5633303" y="2684520"/>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6" name="Rectangle 75">
                <a:extLst>
                  <a:ext uri="{FF2B5EF4-FFF2-40B4-BE49-F238E27FC236}">
                    <a16:creationId xmlns:a16="http://schemas.microsoft.com/office/drawing/2014/main" id="{9E5C2FB6-992A-4537-B467-2FCB0FDBDB9F}"/>
                  </a:ext>
                </a:extLst>
              </p:cNvPr>
              <p:cNvSpPr/>
              <p:nvPr/>
            </p:nvSpPr>
            <p:spPr>
              <a:xfrm>
                <a:off x="5633303" y="2985986"/>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7" name="Rectangle 76">
                <a:extLst>
                  <a:ext uri="{FF2B5EF4-FFF2-40B4-BE49-F238E27FC236}">
                    <a16:creationId xmlns:a16="http://schemas.microsoft.com/office/drawing/2014/main" id="{73193785-12A4-408F-9E7C-27DDBEAFA7BD}"/>
                  </a:ext>
                </a:extLst>
              </p:cNvPr>
              <p:cNvSpPr/>
              <p:nvPr/>
            </p:nvSpPr>
            <p:spPr>
              <a:xfrm>
                <a:off x="5626130" y="3308187"/>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8" name="Rectangle 137">
                <a:extLst>
                  <a:ext uri="{FF2B5EF4-FFF2-40B4-BE49-F238E27FC236}">
                    <a16:creationId xmlns:a16="http://schemas.microsoft.com/office/drawing/2014/main" id="{FF68EA0C-3323-4279-9322-583E0496C340}"/>
                  </a:ext>
                </a:extLst>
              </p:cNvPr>
              <p:cNvSpPr/>
              <p:nvPr/>
            </p:nvSpPr>
            <p:spPr>
              <a:xfrm>
                <a:off x="5618957" y="3615100"/>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9" name="Rectangle 138">
                <a:extLst>
                  <a:ext uri="{FF2B5EF4-FFF2-40B4-BE49-F238E27FC236}">
                    <a16:creationId xmlns:a16="http://schemas.microsoft.com/office/drawing/2014/main" id="{DA8F7F98-A2C1-4622-86E7-4F2038831BBE}"/>
                  </a:ext>
                </a:extLst>
              </p:cNvPr>
              <p:cNvSpPr/>
              <p:nvPr/>
            </p:nvSpPr>
            <p:spPr>
              <a:xfrm>
                <a:off x="5604611" y="3927247"/>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0" name="Rectangle 139">
                <a:extLst>
                  <a:ext uri="{FF2B5EF4-FFF2-40B4-BE49-F238E27FC236}">
                    <a16:creationId xmlns:a16="http://schemas.microsoft.com/office/drawing/2014/main" id="{0A05E640-BFCE-401E-8E58-B95F9FAC8DFA}"/>
                  </a:ext>
                </a:extLst>
              </p:cNvPr>
              <p:cNvSpPr/>
              <p:nvPr/>
            </p:nvSpPr>
            <p:spPr>
              <a:xfrm>
                <a:off x="5611784" y="4239143"/>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1" name="Rectangle 140">
                <a:extLst>
                  <a:ext uri="{FF2B5EF4-FFF2-40B4-BE49-F238E27FC236}">
                    <a16:creationId xmlns:a16="http://schemas.microsoft.com/office/drawing/2014/main" id="{E054FE0A-3727-4A81-B405-7B2AD3CF46C1}"/>
                  </a:ext>
                </a:extLst>
              </p:cNvPr>
              <p:cNvSpPr/>
              <p:nvPr/>
            </p:nvSpPr>
            <p:spPr>
              <a:xfrm>
                <a:off x="5604611" y="4546182"/>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2" name="Rectangle 141">
                <a:extLst>
                  <a:ext uri="{FF2B5EF4-FFF2-40B4-BE49-F238E27FC236}">
                    <a16:creationId xmlns:a16="http://schemas.microsoft.com/office/drawing/2014/main" id="{181F776C-2AF8-48ED-A45F-6043E45954BF}"/>
                  </a:ext>
                </a:extLst>
              </p:cNvPr>
              <p:cNvSpPr/>
              <p:nvPr/>
            </p:nvSpPr>
            <p:spPr>
              <a:xfrm>
                <a:off x="5609779" y="4857467"/>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3" name="Rectangle 142">
                <a:extLst>
                  <a:ext uri="{FF2B5EF4-FFF2-40B4-BE49-F238E27FC236}">
                    <a16:creationId xmlns:a16="http://schemas.microsoft.com/office/drawing/2014/main" id="{F411B93B-64DC-40ED-8351-A38502F83EC2}"/>
                  </a:ext>
                </a:extLst>
              </p:cNvPr>
              <p:cNvSpPr/>
              <p:nvPr/>
            </p:nvSpPr>
            <p:spPr>
              <a:xfrm>
                <a:off x="5618957" y="5171895"/>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4" name="Rectangle 143">
                <a:extLst>
                  <a:ext uri="{FF2B5EF4-FFF2-40B4-BE49-F238E27FC236}">
                    <a16:creationId xmlns:a16="http://schemas.microsoft.com/office/drawing/2014/main" id="{6D4EF766-AAA1-4FD1-9EB8-BC7CCAF80F4C}"/>
                  </a:ext>
                </a:extLst>
              </p:cNvPr>
              <p:cNvSpPr/>
              <p:nvPr/>
            </p:nvSpPr>
            <p:spPr>
              <a:xfrm>
                <a:off x="5611784" y="5503140"/>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5" name="Rectangle 144">
                <a:extLst>
                  <a:ext uri="{FF2B5EF4-FFF2-40B4-BE49-F238E27FC236}">
                    <a16:creationId xmlns:a16="http://schemas.microsoft.com/office/drawing/2014/main" id="{CA3BC80A-A5C7-4031-AE04-E1DBB065F990}"/>
                  </a:ext>
                </a:extLst>
              </p:cNvPr>
              <p:cNvSpPr/>
              <p:nvPr/>
            </p:nvSpPr>
            <p:spPr>
              <a:xfrm>
                <a:off x="5604611" y="5797854"/>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6" name="Rectangle 145">
                <a:extLst>
                  <a:ext uri="{FF2B5EF4-FFF2-40B4-BE49-F238E27FC236}">
                    <a16:creationId xmlns:a16="http://schemas.microsoft.com/office/drawing/2014/main" id="{B2C4E260-0390-4C3C-B29D-AB4732D5F312}"/>
                  </a:ext>
                </a:extLst>
              </p:cNvPr>
              <p:cNvSpPr/>
              <p:nvPr/>
            </p:nvSpPr>
            <p:spPr>
              <a:xfrm>
                <a:off x="5604611" y="6097210"/>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7" name="Rectangle 146">
                <a:extLst>
                  <a:ext uri="{FF2B5EF4-FFF2-40B4-BE49-F238E27FC236}">
                    <a16:creationId xmlns:a16="http://schemas.microsoft.com/office/drawing/2014/main" id="{9CF30D03-0768-4F4A-876B-4064ADC4B962}"/>
                  </a:ext>
                </a:extLst>
              </p:cNvPr>
              <p:cNvSpPr/>
              <p:nvPr/>
            </p:nvSpPr>
            <p:spPr>
              <a:xfrm>
                <a:off x="5611784" y="6412576"/>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81" name="Group 80">
                <a:extLst>
                  <a:ext uri="{FF2B5EF4-FFF2-40B4-BE49-F238E27FC236}">
                    <a16:creationId xmlns:a16="http://schemas.microsoft.com/office/drawing/2014/main" id="{BDE4CAF1-67FB-4A00-A957-F84932EF37EA}"/>
                  </a:ext>
                </a:extLst>
              </p:cNvPr>
              <p:cNvGrpSpPr/>
              <p:nvPr/>
            </p:nvGrpSpPr>
            <p:grpSpPr>
              <a:xfrm>
                <a:off x="5805714" y="741596"/>
                <a:ext cx="580573" cy="386869"/>
                <a:chOff x="5805714" y="609691"/>
                <a:chExt cx="580573" cy="386869"/>
              </a:xfrm>
            </p:grpSpPr>
            <p:sp>
              <p:nvSpPr>
                <p:cNvPr id="82" name="Rectangle 81">
                  <a:extLst>
                    <a:ext uri="{FF2B5EF4-FFF2-40B4-BE49-F238E27FC236}">
                      <a16:creationId xmlns:a16="http://schemas.microsoft.com/office/drawing/2014/main" id="{74C944AF-D50A-425E-A441-BD46E8CB9783}"/>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Arc 82">
                  <a:extLst>
                    <a:ext uri="{FF2B5EF4-FFF2-40B4-BE49-F238E27FC236}">
                      <a16:creationId xmlns:a16="http://schemas.microsoft.com/office/drawing/2014/main" id="{AE95EC9D-DB78-417E-AF31-C543DE84C1EE}"/>
                    </a:ext>
                  </a:extLst>
                </p:cNvPr>
                <p:cNvSpPr/>
                <p:nvPr/>
              </p:nvSpPr>
              <p:spPr>
                <a:xfrm>
                  <a:off x="5805714" y="609691"/>
                  <a:ext cx="410553" cy="386869"/>
                </a:xfrm>
                <a:prstGeom prst="arc">
                  <a:avLst>
                    <a:gd name="adj1" fmla="val 107575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EC3E0684-8AE8-4214-BF7B-4AAB6B86F600}"/>
                  </a:ext>
                </a:extLst>
              </p:cNvPr>
              <p:cNvGrpSpPr/>
              <p:nvPr/>
            </p:nvGrpSpPr>
            <p:grpSpPr>
              <a:xfrm>
                <a:off x="5805714" y="1052619"/>
                <a:ext cx="580573" cy="386869"/>
                <a:chOff x="5805714" y="609691"/>
                <a:chExt cx="580573" cy="386869"/>
              </a:xfrm>
            </p:grpSpPr>
            <p:sp>
              <p:nvSpPr>
                <p:cNvPr id="85" name="Rectangle 84">
                  <a:extLst>
                    <a:ext uri="{FF2B5EF4-FFF2-40B4-BE49-F238E27FC236}">
                      <a16:creationId xmlns:a16="http://schemas.microsoft.com/office/drawing/2014/main" id="{CF8E04A3-B6B4-4F3C-BB6B-AF9929DDA237}"/>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Arc 85">
                  <a:extLst>
                    <a:ext uri="{FF2B5EF4-FFF2-40B4-BE49-F238E27FC236}">
                      <a16:creationId xmlns:a16="http://schemas.microsoft.com/office/drawing/2014/main" id="{18A95974-DAB2-4BF8-9192-96278D1744CD}"/>
                    </a:ext>
                  </a:extLst>
                </p:cNvPr>
                <p:cNvSpPr/>
                <p:nvPr/>
              </p:nvSpPr>
              <p:spPr>
                <a:xfrm>
                  <a:off x="5805714" y="609691"/>
                  <a:ext cx="410553" cy="386869"/>
                </a:xfrm>
                <a:prstGeom prst="arc">
                  <a:avLst>
                    <a:gd name="adj1" fmla="val 1083048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C97BDBFC-6DCF-4D05-9235-AF24FD08B7BA}"/>
                  </a:ext>
                </a:extLst>
              </p:cNvPr>
              <p:cNvGrpSpPr/>
              <p:nvPr/>
            </p:nvGrpSpPr>
            <p:grpSpPr>
              <a:xfrm>
                <a:off x="5805714" y="1363642"/>
                <a:ext cx="580573" cy="386869"/>
                <a:chOff x="5805714" y="609691"/>
                <a:chExt cx="580573" cy="386869"/>
              </a:xfrm>
            </p:grpSpPr>
            <p:sp>
              <p:nvSpPr>
                <p:cNvPr id="88" name="Rectangle 87">
                  <a:extLst>
                    <a:ext uri="{FF2B5EF4-FFF2-40B4-BE49-F238E27FC236}">
                      <a16:creationId xmlns:a16="http://schemas.microsoft.com/office/drawing/2014/main" id="{4AB8CE96-3DF3-4063-9F27-D4DB07BB75E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Arc 88">
                  <a:extLst>
                    <a:ext uri="{FF2B5EF4-FFF2-40B4-BE49-F238E27FC236}">
                      <a16:creationId xmlns:a16="http://schemas.microsoft.com/office/drawing/2014/main" id="{309BD817-14B6-4AA7-A1F6-6EAEFBC3A86F}"/>
                    </a:ext>
                  </a:extLst>
                </p:cNvPr>
                <p:cNvSpPr/>
                <p:nvPr/>
              </p:nvSpPr>
              <p:spPr>
                <a:xfrm>
                  <a:off x="5805714" y="609691"/>
                  <a:ext cx="410553" cy="386869"/>
                </a:xfrm>
                <a:prstGeom prst="arc">
                  <a:avLst>
                    <a:gd name="adj1" fmla="val 1080965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C6951FED-2BD7-4859-B333-5B1CAEF8AB8D}"/>
                  </a:ext>
                </a:extLst>
              </p:cNvPr>
              <p:cNvGrpSpPr/>
              <p:nvPr/>
            </p:nvGrpSpPr>
            <p:grpSpPr>
              <a:xfrm>
                <a:off x="5805714" y="1674665"/>
                <a:ext cx="580573" cy="386869"/>
                <a:chOff x="5805714" y="609691"/>
                <a:chExt cx="580573" cy="386869"/>
              </a:xfrm>
            </p:grpSpPr>
            <p:sp>
              <p:nvSpPr>
                <p:cNvPr id="91" name="Rectangle 90">
                  <a:extLst>
                    <a:ext uri="{FF2B5EF4-FFF2-40B4-BE49-F238E27FC236}">
                      <a16:creationId xmlns:a16="http://schemas.microsoft.com/office/drawing/2014/main" id="{FE30C63D-F045-40E9-8C54-26DA5BDA0F4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Arc 91">
                  <a:extLst>
                    <a:ext uri="{FF2B5EF4-FFF2-40B4-BE49-F238E27FC236}">
                      <a16:creationId xmlns:a16="http://schemas.microsoft.com/office/drawing/2014/main" id="{434A2720-2A66-40B1-AC7E-5C244C6E6EB9}"/>
                    </a:ext>
                  </a:extLst>
                </p:cNvPr>
                <p:cNvSpPr/>
                <p:nvPr/>
              </p:nvSpPr>
              <p:spPr>
                <a:xfrm>
                  <a:off x="5805714" y="609691"/>
                  <a:ext cx="410553" cy="386869"/>
                </a:xfrm>
                <a:prstGeom prst="arc">
                  <a:avLst>
                    <a:gd name="adj1" fmla="val 1087571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93" name="Group 92">
                <a:extLst>
                  <a:ext uri="{FF2B5EF4-FFF2-40B4-BE49-F238E27FC236}">
                    <a16:creationId xmlns:a16="http://schemas.microsoft.com/office/drawing/2014/main" id="{3253887B-E245-4C89-84BB-C89576187B4D}"/>
                  </a:ext>
                </a:extLst>
              </p:cNvPr>
              <p:cNvGrpSpPr/>
              <p:nvPr/>
            </p:nvGrpSpPr>
            <p:grpSpPr>
              <a:xfrm>
                <a:off x="5805714" y="1985688"/>
                <a:ext cx="580573" cy="386869"/>
                <a:chOff x="5805714" y="609691"/>
                <a:chExt cx="580573" cy="386869"/>
              </a:xfrm>
            </p:grpSpPr>
            <p:sp>
              <p:nvSpPr>
                <p:cNvPr id="94" name="Rectangle 93">
                  <a:extLst>
                    <a:ext uri="{FF2B5EF4-FFF2-40B4-BE49-F238E27FC236}">
                      <a16:creationId xmlns:a16="http://schemas.microsoft.com/office/drawing/2014/main" id="{C2935527-C9EF-4950-89BB-EB1207B25E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Arc 94">
                  <a:extLst>
                    <a:ext uri="{FF2B5EF4-FFF2-40B4-BE49-F238E27FC236}">
                      <a16:creationId xmlns:a16="http://schemas.microsoft.com/office/drawing/2014/main" id="{B885AD0D-2A97-4761-A7E2-81AE7730FF98}"/>
                    </a:ext>
                  </a:extLst>
                </p:cNvPr>
                <p:cNvSpPr/>
                <p:nvPr/>
              </p:nvSpPr>
              <p:spPr>
                <a:xfrm>
                  <a:off x="5805714" y="609691"/>
                  <a:ext cx="410553" cy="386869"/>
                </a:xfrm>
                <a:prstGeom prst="arc">
                  <a:avLst>
                    <a:gd name="adj1" fmla="val 1078249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B20895E6-FBAD-4249-90F9-43369FD2080F}"/>
                  </a:ext>
                </a:extLst>
              </p:cNvPr>
              <p:cNvGrpSpPr/>
              <p:nvPr/>
            </p:nvGrpSpPr>
            <p:grpSpPr>
              <a:xfrm>
                <a:off x="5805714" y="2296711"/>
                <a:ext cx="580573" cy="386869"/>
                <a:chOff x="5805714" y="609691"/>
                <a:chExt cx="580573" cy="386869"/>
              </a:xfrm>
            </p:grpSpPr>
            <p:sp>
              <p:nvSpPr>
                <p:cNvPr id="97" name="Rectangle 96">
                  <a:extLst>
                    <a:ext uri="{FF2B5EF4-FFF2-40B4-BE49-F238E27FC236}">
                      <a16:creationId xmlns:a16="http://schemas.microsoft.com/office/drawing/2014/main" id="{416F99E9-E132-4AB6-9501-719E390B295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Arc 97">
                  <a:extLst>
                    <a:ext uri="{FF2B5EF4-FFF2-40B4-BE49-F238E27FC236}">
                      <a16:creationId xmlns:a16="http://schemas.microsoft.com/office/drawing/2014/main" id="{7BF41422-E1EF-4A49-906D-7C9E43200378}"/>
                    </a:ext>
                  </a:extLst>
                </p:cNvPr>
                <p:cNvSpPr/>
                <p:nvPr/>
              </p:nvSpPr>
              <p:spPr>
                <a:xfrm>
                  <a:off x="5805714" y="609691"/>
                  <a:ext cx="410553" cy="386869"/>
                </a:xfrm>
                <a:prstGeom prst="arc">
                  <a:avLst>
                    <a:gd name="adj1" fmla="val 108379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9" name="Group 98">
                <a:extLst>
                  <a:ext uri="{FF2B5EF4-FFF2-40B4-BE49-F238E27FC236}">
                    <a16:creationId xmlns:a16="http://schemas.microsoft.com/office/drawing/2014/main" id="{3A6C8FCE-3906-4A51-8C51-53A21458A79D}"/>
                  </a:ext>
                </a:extLst>
              </p:cNvPr>
              <p:cNvGrpSpPr/>
              <p:nvPr/>
            </p:nvGrpSpPr>
            <p:grpSpPr>
              <a:xfrm>
                <a:off x="5805714" y="2607734"/>
                <a:ext cx="580573" cy="386869"/>
                <a:chOff x="5805714" y="609691"/>
                <a:chExt cx="580573" cy="386869"/>
              </a:xfrm>
            </p:grpSpPr>
            <p:sp>
              <p:nvSpPr>
                <p:cNvPr id="100" name="Rectangle 99">
                  <a:extLst>
                    <a:ext uri="{FF2B5EF4-FFF2-40B4-BE49-F238E27FC236}">
                      <a16:creationId xmlns:a16="http://schemas.microsoft.com/office/drawing/2014/main" id="{01B7306C-C82A-4CBC-8810-B196E2B85FD9}"/>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Arc 100">
                  <a:extLst>
                    <a:ext uri="{FF2B5EF4-FFF2-40B4-BE49-F238E27FC236}">
                      <a16:creationId xmlns:a16="http://schemas.microsoft.com/office/drawing/2014/main" id="{4309EB4B-A1C1-41B8-9E71-43E4632DE81A}"/>
                    </a:ext>
                  </a:extLst>
                </p:cNvPr>
                <p:cNvSpPr/>
                <p:nvPr/>
              </p:nvSpPr>
              <p:spPr>
                <a:xfrm>
                  <a:off x="5805714" y="609691"/>
                  <a:ext cx="410553" cy="386869"/>
                </a:xfrm>
                <a:prstGeom prst="arc">
                  <a:avLst>
                    <a:gd name="adj1" fmla="val 1081717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2" name="Group 101">
                <a:extLst>
                  <a:ext uri="{FF2B5EF4-FFF2-40B4-BE49-F238E27FC236}">
                    <a16:creationId xmlns:a16="http://schemas.microsoft.com/office/drawing/2014/main" id="{C74B4894-B5D2-4362-964C-D4DC0546060A}"/>
                  </a:ext>
                </a:extLst>
              </p:cNvPr>
              <p:cNvGrpSpPr/>
              <p:nvPr/>
            </p:nvGrpSpPr>
            <p:grpSpPr>
              <a:xfrm>
                <a:off x="5805714" y="2918757"/>
                <a:ext cx="580573" cy="386869"/>
                <a:chOff x="5805714" y="609691"/>
                <a:chExt cx="580573" cy="386869"/>
              </a:xfrm>
            </p:grpSpPr>
            <p:sp>
              <p:nvSpPr>
                <p:cNvPr id="103" name="Rectangle 102">
                  <a:extLst>
                    <a:ext uri="{FF2B5EF4-FFF2-40B4-BE49-F238E27FC236}">
                      <a16:creationId xmlns:a16="http://schemas.microsoft.com/office/drawing/2014/main" id="{DA95D981-4D5B-4F4F-8A82-69838938508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Arc 103">
                  <a:extLst>
                    <a:ext uri="{FF2B5EF4-FFF2-40B4-BE49-F238E27FC236}">
                      <a16:creationId xmlns:a16="http://schemas.microsoft.com/office/drawing/2014/main" id="{E4822634-A39A-4B0D-8399-883328FCA1EE}"/>
                    </a:ext>
                  </a:extLst>
                </p:cNvPr>
                <p:cNvSpPr/>
                <p:nvPr/>
              </p:nvSpPr>
              <p:spPr>
                <a:xfrm>
                  <a:off x="5805714" y="609691"/>
                  <a:ext cx="410553" cy="386869"/>
                </a:xfrm>
                <a:prstGeom prst="arc">
                  <a:avLst>
                    <a:gd name="adj1" fmla="val 1122047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5" name="Group 104">
                <a:extLst>
                  <a:ext uri="{FF2B5EF4-FFF2-40B4-BE49-F238E27FC236}">
                    <a16:creationId xmlns:a16="http://schemas.microsoft.com/office/drawing/2014/main" id="{AC0C8900-7AAE-4DAD-9853-250BA8E46217}"/>
                  </a:ext>
                </a:extLst>
              </p:cNvPr>
              <p:cNvGrpSpPr/>
              <p:nvPr/>
            </p:nvGrpSpPr>
            <p:grpSpPr>
              <a:xfrm>
                <a:off x="5805714" y="3229780"/>
                <a:ext cx="580573" cy="386869"/>
                <a:chOff x="5805714" y="609691"/>
                <a:chExt cx="580573" cy="386869"/>
              </a:xfrm>
            </p:grpSpPr>
            <p:sp>
              <p:nvSpPr>
                <p:cNvPr id="106" name="Rectangle 105">
                  <a:extLst>
                    <a:ext uri="{FF2B5EF4-FFF2-40B4-BE49-F238E27FC236}">
                      <a16:creationId xmlns:a16="http://schemas.microsoft.com/office/drawing/2014/main" id="{8F16C3F5-5111-4385-95DB-684995C5DA9E}"/>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Arc 106">
                  <a:extLst>
                    <a:ext uri="{FF2B5EF4-FFF2-40B4-BE49-F238E27FC236}">
                      <a16:creationId xmlns:a16="http://schemas.microsoft.com/office/drawing/2014/main" id="{C8E4EC42-A513-472E-AE69-66EF8F71937C}"/>
                    </a:ext>
                  </a:extLst>
                </p:cNvPr>
                <p:cNvSpPr/>
                <p:nvPr/>
              </p:nvSpPr>
              <p:spPr>
                <a:xfrm>
                  <a:off x="5805714" y="609691"/>
                  <a:ext cx="410553" cy="386869"/>
                </a:xfrm>
                <a:prstGeom prst="arc">
                  <a:avLst>
                    <a:gd name="adj1" fmla="val 106480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B9DF2A69-06AC-4DC9-B6C7-9A1B9D012585}"/>
                  </a:ext>
                </a:extLst>
              </p:cNvPr>
              <p:cNvGrpSpPr/>
              <p:nvPr/>
            </p:nvGrpSpPr>
            <p:grpSpPr>
              <a:xfrm>
                <a:off x="5805714" y="3540803"/>
                <a:ext cx="580573" cy="386869"/>
                <a:chOff x="5805714" y="609691"/>
                <a:chExt cx="580573" cy="386869"/>
              </a:xfrm>
            </p:grpSpPr>
            <p:sp>
              <p:nvSpPr>
                <p:cNvPr id="109" name="Rectangle 108">
                  <a:extLst>
                    <a:ext uri="{FF2B5EF4-FFF2-40B4-BE49-F238E27FC236}">
                      <a16:creationId xmlns:a16="http://schemas.microsoft.com/office/drawing/2014/main" id="{66D59475-186E-4F7A-A501-ABEDCC08DC9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id="{55C929AA-C5D4-4A29-94FC-BF99C03F9430}"/>
                    </a:ext>
                  </a:extLst>
                </p:cNvPr>
                <p:cNvSpPr/>
                <p:nvPr/>
              </p:nvSpPr>
              <p:spPr>
                <a:xfrm>
                  <a:off x="5805714" y="609691"/>
                  <a:ext cx="410553" cy="386869"/>
                </a:xfrm>
                <a:prstGeom prst="arc">
                  <a:avLst>
                    <a:gd name="adj1" fmla="val 109014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26F5DDE8-77F1-4A19-9A73-FA16AD387091}"/>
                  </a:ext>
                </a:extLst>
              </p:cNvPr>
              <p:cNvGrpSpPr/>
              <p:nvPr/>
            </p:nvGrpSpPr>
            <p:grpSpPr>
              <a:xfrm>
                <a:off x="5805714" y="3851826"/>
                <a:ext cx="580573" cy="386869"/>
                <a:chOff x="5805714" y="609691"/>
                <a:chExt cx="580573" cy="386869"/>
              </a:xfrm>
            </p:grpSpPr>
            <p:sp>
              <p:nvSpPr>
                <p:cNvPr id="112" name="Rectangle 111">
                  <a:extLst>
                    <a:ext uri="{FF2B5EF4-FFF2-40B4-BE49-F238E27FC236}">
                      <a16:creationId xmlns:a16="http://schemas.microsoft.com/office/drawing/2014/main" id="{3975D25C-1E30-46E2-BA99-3037ADE3170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Arc 112">
                  <a:extLst>
                    <a:ext uri="{FF2B5EF4-FFF2-40B4-BE49-F238E27FC236}">
                      <a16:creationId xmlns:a16="http://schemas.microsoft.com/office/drawing/2014/main" id="{5489E9B8-DC06-4350-B467-61A9DA0B02A7}"/>
                    </a:ext>
                  </a:extLst>
                </p:cNvPr>
                <p:cNvSpPr/>
                <p:nvPr/>
              </p:nvSpPr>
              <p:spPr>
                <a:xfrm>
                  <a:off x="5805714" y="609691"/>
                  <a:ext cx="410553" cy="386869"/>
                </a:xfrm>
                <a:prstGeom prst="arc">
                  <a:avLst>
                    <a:gd name="adj1" fmla="val 11023282"/>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4" name="Group 113">
                <a:extLst>
                  <a:ext uri="{FF2B5EF4-FFF2-40B4-BE49-F238E27FC236}">
                    <a16:creationId xmlns:a16="http://schemas.microsoft.com/office/drawing/2014/main" id="{0375CE18-5EC1-4881-8142-DC1BC91AD094}"/>
                  </a:ext>
                </a:extLst>
              </p:cNvPr>
              <p:cNvGrpSpPr/>
              <p:nvPr/>
            </p:nvGrpSpPr>
            <p:grpSpPr>
              <a:xfrm>
                <a:off x="5805714" y="4162849"/>
                <a:ext cx="580573" cy="386869"/>
                <a:chOff x="5805714" y="609691"/>
                <a:chExt cx="580573" cy="386869"/>
              </a:xfrm>
            </p:grpSpPr>
            <p:sp>
              <p:nvSpPr>
                <p:cNvPr id="115" name="Rectangle 114">
                  <a:extLst>
                    <a:ext uri="{FF2B5EF4-FFF2-40B4-BE49-F238E27FC236}">
                      <a16:creationId xmlns:a16="http://schemas.microsoft.com/office/drawing/2014/main" id="{10A76D25-919A-40D9-9554-EFE2D3956BE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Arc 115">
                  <a:extLst>
                    <a:ext uri="{FF2B5EF4-FFF2-40B4-BE49-F238E27FC236}">
                      <a16:creationId xmlns:a16="http://schemas.microsoft.com/office/drawing/2014/main" id="{F541D253-66CC-4C59-909C-302800ABEEFC}"/>
                    </a:ext>
                  </a:extLst>
                </p:cNvPr>
                <p:cNvSpPr/>
                <p:nvPr/>
              </p:nvSpPr>
              <p:spPr>
                <a:xfrm>
                  <a:off x="5805714" y="609691"/>
                  <a:ext cx="410553" cy="386869"/>
                </a:xfrm>
                <a:prstGeom prst="arc">
                  <a:avLst>
                    <a:gd name="adj1" fmla="val 11168103"/>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7" name="Group 116">
                <a:extLst>
                  <a:ext uri="{FF2B5EF4-FFF2-40B4-BE49-F238E27FC236}">
                    <a16:creationId xmlns:a16="http://schemas.microsoft.com/office/drawing/2014/main" id="{D86A99F9-8CBA-4BBB-88F7-14582E27C64C}"/>
                  </a:ext>
                </a:extLst>
              </p:cNvPr>
              <p:cNvGrpSpPr/>
              <p:nvPr/>
            </p:nvGrpSpPr>
            <p:grpSpPr>
              <a:xfrm>
                <a:off x="5805714" y="4473872"/>
                <a:ext cx="580573" cy="386869"/>
                <a:chOff x="5805714" y="609691"/>
                <a:chExt cx="580573" cy="386869"/>
              </a:xfrm>
            </p:grpSpPr>
            <p:sp>
              <p:nvSpPr>
                <p:cNvPr id="118" name="Rectangle 117">
                  <a:extLst>
                    <a:ext uri="{FF2B5EF4-FFF2-40B4-BE49-F238E27FC236}">
                      <a16:creationId xmlns:a16="http://schemas.microsoft.com/office/drawing/2014/main" id="{16259704-CA38-4525-8489-D1FECD12BDB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Arc 118">
                  <a:extLst>
                    <a:ext uri="{FF2B5EF4-FFF2-40B4-BE49-F238E27FC236}">
                      <a16:creationId xmlns:a16="http://schemas.microsoft.com/office/drawing/2014/main" id="{40F4FCA1-5992-49D0-8CE6-8488CF6BAF04}"/>
                    </a:ext>
                  </a:extLst>
                </p:cNvPr>
                <p:cNvSpPr/>
                <p:nvPr/>
              </p:nvSpPr>
              <p:spPr>
                <a:xfrm>
                  <a:off x="5805714" y="609691"/>
                  <a:ext cx="410553" cy="386869"/>
                </a:xfrm>
                <a:prstGeom prst="arc">
                  <a:avLst>
                    <a:gd name="adj1" fmla="val 11188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F5C59377-7214-4209-BA16-86D5D1DAE2B0}"/>
                  </a:ext>
                </a:extLst>
              </p:cNvPr>
              <p:cNvGrpSpPr/>
              <p:nvPr/>
            </p:nvGrpSpPr>
            <p:grpSpPr>
              <a:xfrm>
                <a:off x="5805714" y="4784895"/>
                <a:ext cx="580573" cy="386869"/>
                <a:chOff x="5805714" y="609691"/>
                <a:chExt cx="580573" cy="386869"/>
              </a:xfrm>
            </p:grpSpPr>
            <p:sp>
              <p:nvSpPr>
                <p:cNvPr id="121" name="Rectangle 120">
                  <a:extLst>
                    <a:ext uri="{FF2B5EF4-FFF2-40B4-BE49-F238E27FC236}">
                      <a16:creationId xmlns:a16="http://schemas.microsoft.com/office/drawing/2014/main" id="{959A5D35-C7AE-458F-BBB5-71CD3A3F97F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Arc 121">
                  <a:extLst>
                    <a:ext uri="{FF2B5EF4-FFF2-40B4-BE49-F238E27FC236}">
                      <a16:creationId xmlns:a16="http://schemas.microsoft.com/office/drawing/2014/main" id="{F490A229-65A6-4DFF-870F-4B92A114A66A}"/>
                    </a:ext>
                  </a:extLst>
                </p:cNvPr>
                <p:cNvSpPr/>
                <p:nvPr/>
              </p:nvSpPr>
              <p:spPr>
                <a:xfrm>
                  <a:off x="5805714" y="609691"/>
                  <a:ext cx="410553" cy="386869"/>
                </a:xfrm>
                <a:prstGeom prst="arc">
                  <a:avLst>
                    <a:gd name="adj1" fmla="val 1114643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3" name="Group 122">
                <a:extLst>
                  <a:ext uri="{FF2B5EF4-FFF2-40B4-BE49-F238E27FC236}">
                    <a16:creationId xmlns:a16="http://schemas.microsoft.com/office/drawing/2014/main" id="{9EC6FFFF-2006-4366-8566-0113AD9F036A}"/>
                  </a:ext>
                </a:extLst>
              </p:cNvPr>
              <p:cNvGrpSpPr/>
              <p:nvPr/>
            </p:nvGrpSpPr>
            <p:grpSpPr>
              <a:xfrm>
                <a:off x="5805714" y="5095918"/>
                <a:ext cx="580573" cy="386869"/>
                <a:chOff x="5805714" y="609691"/>
                <a:chExt cx="580573" cy="386869"/>
              </a:xfrm>
            </p:grpSpPr>
            <p:sp>
              <p:nvSpPr>
                <p:cNvPr id="124" name="Rectangle 123">
                  <a:extLst>
                    <a:ext uri="{FF2B5EF4-FFF2-40B4-BE49-F238E27FC236}">
                      <a16:creationId xmlns:a16="http://schemas.microsoft.com/office/drawing/2014/main" id="{595E399E-0521-4D5B-914F-29C3ADDF2B72}"/>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Arc 124">
                  <a:extLst>
                    <a:ext uri="{FF2B5EF4-FFF2-40B4-BE49-F238E27FC236}">
                      <a16:creationId xmlns:a16="http://schemas.microsoft.com/office/drawing/2014/main" id="{14739334-2472-4756-B880-7780C40DA407}"/>
                    </a:ext>
                  </a:extLst>
                </p:cNvPr>
                <p:cNvSpPr/>
                <p:nvPr/>
              </p:nvSpPr>
              <p:spPr>
                <a:xfrm>
                  <a:off x="5805714" y="609691"/>
                  <a:ext cx="410553" cy="386869"/>
                </a:xfrm>
                <a:prstGeom prst="arc">
                  <a:avLst>
                    <a:gd name="adj1" fmla="val 111225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6D7FEFCF-F5E2-48A4-8DA2-466E3FA530E8}"/>
                  </a:ext>
                </a:extLst>
              </p:cNvPr>
              <p:cNvGrpSpPr/>
              <p:nvPr/>
            </p:nvGrpSpPr>
            <p:grpSpPr>
              <a:xfrm>
                <a:off x="5805714" y="5406941"/>
                <a:ext cx="580573" cy="386869"/>
                <a:chOff x="5805714" y="609691"/>
                <a:chExt cx="580573" cy="386869"/>
              </a:xfrm>
            </p:grpSpPr>
            <p:sp>
              <p:nvSpPr>
                <p:cNvPr id="127" name="Rectangle 126">
                  <a:extLst>
                    <a:ext uri="{FF2B5EF4-FFF2-40B4-BE49-F238E27FC236}">
                      <a16:creationId xmlns:a16="http://schemas.microsoft.com/office/drawing/2014/main" id="{5B8C7798-2FB8-447C-BA5C-ECB75C74E5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Arc 127">
                  <a:extLst>
                    <a:ext uri="{FF2B5EF4-FFF2-40B4-BE49-F238E27FC236}">
                      <a16:creationId xmlns:a16="http://schemas.microsoft.com/office/drawing/2014/main" id="{DDFE7CA2-AC7D-4CF0-A779-1F7EC6161969}"/>
                    </a:ext>
                  </a:extLst>
                </p:cNvPr>
                <p:cNvSpPr/>
                <p:nvPr/>
              </p:nvSpPr>
              <p:spPr>
                <a:xfrm>
                  <a:off x="5805714" y="609691"/>
                  <a:ext cx="410553" cy="386869"/>
                </a:xfrm>
                <a:prstGeom prst="arc">
                  <a:avLst>
                    <a:gd name="adj1" fmla="val 108791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9" name="Group 128">
                <a:extLst>
                  <a:ext uri="{FF2B5EF4-FFF2-40B4-BE49-F238E27FC236}">
                    <a16:creationId xmlns:a16="http://schemas.microsoft.com/office/drawing/2014/main" id="{EF6B5FAD-EB1F-43DC-8B99-11CAD21D64C9}"/>
                  </a:ext>
                </a:extLst>
              </p:cNvPr>
              <p:cNvGrpSpPr/>
              <p:nvPr/>
            </p:nvGrpSpPr>
            <p:grpSpPr>
              <a:xfrm>
                <a:off x="5805714" y="5717964"/>
                <a:ext cx="611054" cy="386869"/>
                <a:chOff x="5805714" y="609691"/>
                <a:chExt cx="611054" cy="386869"/>
              </a:xfrm>
            </p:grpSpPr>
            <p:sp>
              <p:nvSpPr>
                <p:cNvPr id="130" name="Rectangle 129">
                  <a:extLst>
                    <a:ext uri="{FF2B5EF4-FFF2-40B4-BE49-F238E27FC236}">
                      <a16:creationId xmlns:a16="http://schemas.microsoft.com/office/drawing/2014/main" id="{B817890A-729D-4FBB-8EF7-DAFD6F73427B}"/>
                    </a:ext>
                  </a:extLst>
                </p:cNvPr>
                <p:cNvSpPr/>
                <p:nvPr/>
              </p:nvSpPr>
              <p:spPr>
                <a:xfrm>
                  <a:off x="6156962" y="666847"/>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Arc 130">
                  <a:extLst>
                    <a:ext uri="{FF2B5EF4-FFF2-40B4-BE49-F238E27FC236}">
                      <a16:creationId xmlns:a16="http://schemas.microsoft.com/office/drawing/2014/main" id="{EAD6132E-2435-4771-A3CC-CCE94E7A9600}"/>
                    </a:ext>
                  </a:extLst>
                </p:cNvPr>
                <p:cNvSpPr/>
                <p:nvPr/>
              </p:nvSpPr>
              <p:spPr>
                <a:xfrm>
                  <a:off x="5805714" y="609691"/>
                  <a:ext cx="410553" cy="386869"/>
                </a:xfrm>
                <a:prstGeom prst="arc">
                  <a:avLst>
                    <a:gd name="adj1" fmla="val 109924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2" name="Group 131">
                <a:extLst>
                  <a:ext uri="{FF2B5EF4-FFF2-40B4-BE49-F238E27FC236}">
                    <a16:creationId xmlns:a16="http://schemas.microsoft.com/office/drawing/2014/main" id="{2B7006E1-B188-46BA-BAA5-15A960905F4C}"/>
                  </a:ext>
                </a:extLst>
              </p:cNvPr>
              <p:cNvGrpSpPr/>
              <p:nvPr/>
            </p:nvGrpSpPr>
            <p:grpSpPr>
              <a:xfrm>
                <a:off x="5805714" y="6028987"/>
                <a:ext cx="580573" cy="386869"/>
                <a:chOff x="5805714" y="609691"/>
                <a:chExt cx="580573" cy="386869"/>
              </a:xfrm>
            </p:grpSpPr>
            <p:sp>
              <p:nvSpPr>
                <p:cNvPr id="133" name="Rectangle 132">
                  <a:extLst>
                    <a:ext uri="{FF2B5EF4-FFF2-40B4-BE49-F238E27FC236}">
                      <a16:creationId xmlns:a16="http://schemas.microsoft.com/office/drawing/2014/main" id="{D01250CF-AFA1-4A19-B3C7-7F163609380B}"/>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Arc 133">
                  <a:extLst>
                    <a:ext uri="{FF2B5EF4-FFF2-40B4-BE49-F238E27FC236}">
                      <a16:creationId xmlns:a16="http://schemas.microsoft.com/office/drawing/2014/main" id="{1014BA5C-C370-44EB-84DA-2D69E36CE6C3}"/>
                    </a:ext>
                  </a:extLst>
                </p:cNvPr>
                <p:cNvSpPr/>
                <p:nvPr/>
              </p:nvSpPr>
              <p:spPr>
                <a:xfrm>
                  <a:off x="5805714" y="609691"/>
                  <a:ext cx="410553" cy="386869"/>
                </a:xfrm>
                <a:prstGeom prst="arc">
                  <a:avLst>
                    <a:gd name="adj1" fmla="val 1119721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5" name="Group 134">
                <a:extLst>
                  <a:ext uri="{FF2B5EF4-FFF2-40B4-BE49-F238E27FC236}">
                    <a16:creationId xmlns:a16="http://schemas.microsoft.com/office/drawing/2014/main" id="{AD8CB7E5-EBC4-4791-B93B-D0B41B862B83}"/>
                  </a:ext>
                </a:extLst>
              </p:cNvPr>
              <p:cNvGrpSpPr/>
              <p:nvPr/>
            </p:nvGrpSpPr>
            <p:grpSpPr>
              <a:xfrm>
                <a:off x="5805714" y="6340004"/>
                <a:ext cx="580573" cy="386869"/>
                <a:chOff x="5805714" y="609691"/>
                <a:chExt cx="580573" cy="386869"/>
              </a:xfrm>
            </p:grpSpPr>
            <p:sp>
              <p:nvSpPr>
                <p:cNvPr id="136" name="Rectangle 135">
                  <a:extLst>
                    <a:ext uri="{FF2B5EF4-FFF2-40B4-BE49-F238E27FC236}">
                      <a16:creationId xmlns:a16="http://schemas.microsoft.com/office/drawing/2014/main" id="{CF456FF3-391C-4C8E-A128-A413BDBBB225}"/>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Arc 136">
                  <a:extLst>
                    <a:ext uri="{FF2B5EF4-FFF2-40B4-BE49-F238E27FC236}">
                      <a16:creationId xmlns:a16="http://schemas.microsoft.com/office/drawing/2014/main" id="{8838FE2A-04D7-44E3-97C3-54338832CB9A}"/>
                    </a:ext>
                  </a:extLst>
                </p:cNvPr>
                <p:cNvSpPr/>
                <p:nvPr/>
              </p:nvSpPr>
              <p:spPr>
                <a:xfrm>
                  <a:off x="5805714" y="609691"/>
                  <a:ext cx="410553" cy="386869"/>
                </a:xfrm>
                <a:prstGeom prst="arc">
                  <a:avLst>
                    <a:gd name="adj1" fmla="val 1112980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cxnSp>
          <p:nvCxnSpPr>
            <p:cNvPr id="163" name="Straight Connector 162">
              <a:extLst>
                <a:ext uri="{FF2B5EF4-FFF2-40B4-BE49-F238E27FC236}">
                  <a16:creationId xmlns:a16="http://schemas.microsoft.com/office/drawing/2014/main" id="{6A4BE4DF-D2F4-4379-A9D6-80E52AFF4147}"/>
                </a:ext>
              </a:extLst>
            </p:cNvPr>
            <p:cNvCxnSpPr>
              <a:cxnSpLocks/>
            </p:cNvCxnSpPr>
            <p:nvPr/>
          </p:nvCxnSpPr>
          <p:spPr>
            <a:xfrm>
              <a:off x="686853" y="1364266"/>
              <a:ext cx="5727695"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6A4BE4DF-D2F4-4379-A9D6-80E52AFF4147}"/>
                </a:ext>
              </a:extLst>
            </p:cNvPr>
            <p:cNvCxnSpPr>
              <a:cxnSpLocks/>
            </p:cNvCxnSpPr>
            <p:nvPr/>
          </p:nvCxnSpPr>
          <p:spPr>
            <a:xfrm>
              <a:off x="686853" y="1697729"/>
              <a:ext cx="572574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6A4BE4DF-D2F4-4379-A9D6-80E52AFF4147}"/>
                </a:ext>
              </a:extLst>
            </p:cNvPr>
            <p:cNvCxnSpPr>
              <a:cxnSpLocks/>
            </p:cNvCxnSpPr>
            <p:nvPr/>
          </p:nvCxnSpPr>
          <p:spPr>
            <a:xfrm>
              <a:off x="686853" y="2364655"/>
              <a:ext cx="572176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6A4BE4DF-D2F4-4379-A9D6-80E52AFF4147}"/>
                </a:ext>
              </a:extLst>
            </p:cNvPr>
            <p:cNvCxnSpPr>
              <a:cxnSpLocks/>
            </p:cNvCxnSpPr>
            <p:nvPr/>
          </p:nvCxnSpPr>
          <p:spPr>
            <a:xfrm>
              <a:off x="711925" y="3031581"/>
              <a:ext cx="569421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6A4BE4DF-D2F4-4379-A9D6-80E52AFF4147}"/>
                </a:ext>
              </a:extLst>
            </p:cNvPr>
            <p:cNvCxnSpPr>
              <a:cxnSpLocks/>
            </p:cNvCxnSpPr>
            <p:nvPr/>
          </p:nvCxnSpPr>
          <p:spPr>
            <a:xfrm>
              <a:off x="686853" y="3365044"/>
              <a:ext cx="572427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6A4BE4DF-D2F4-4379-A9D6-80E52AFF4147}"/>
                </a:ext>
              </a:extLst>
            </p:cNvPr>
            <p:cNvCxnSpPr>
              <a:cxnSpLocks/>
            </p:cNvCxnSpPr>
            <p:nvPr/>
          </p:nvCxnSpPr>
          <p:spPr>
            <a:xfrm>
              <a:off x="686853" y="2698118"/>
              <a:ext cx="5716098"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6A4BE4DF-D2F4-4379-A9D6-80E52AFF4147}"/>
                </a:ext>
              </a:extLst>
            </p:cNvPr>
            <p:cNvCxnSpPr>
              <a:cxnSpLocks/>
            </p:cNvCxnSpPr>
            <p:nvPr/>
          </p:nvCxnSpPr>
          <p:spPr>
            <a:xfrm>
              <a:off x="686853" y="2031192"/>
              <a:ext cx="5729278"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6A4BE4DF-D2F4-4379-A9D6-80E52AFF4147}"/>
                </a:ext>
              </a:extLst>
            </p:cNvPr>
            <p:cNvCxnSpPr>
              <a:cxnSpLocks/>
            </p:cNvCxnSpPr>
            <p:nvPr/>
          </p:nvCxnSpPr>
          <p:spPr>
            <a:xfrm>
              <a:off x="704830" y="3698507"/>
              <a:ext cx="5705586"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6A4BE4DF-D2F4-4379-A9D6-80E52AFF4147}"/>
                </a:ext>
              </a:extLst>
            </p:cNvPr>
            <p:cNvCxnSpPr>
              <a:cxnSpLocks/>
            </p:cNvCxnSpPr>
            <p:nvPr/>
          </p:nvCxnSpPr>
          <p:spPr>
            <a:xfrm>
              <a:off x="690391" y="4031970"/>
              <a:ext cx="5727695"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a:extLst>
                <a:ext uri="{FF2B5EF4-FFF2-40B4-BE49-F238E27FC236}">
                  <a16:creationId xmlns:a16="http://schemas.microsoft.com/office/drawing/2014/main" id="{6A4BE4DF-D2F4-4379-A9D6-80E52AFF4147}"/>
                </a:ext>
              </a:extLst>
            </p:cNvPr>
            <p:cNvCxnSpPr>
              <a:cxnSpLocks/>
            </p:cNvCxnSpPr>
            <p:nvPr/>
          </p:nvCxnSpPr>
          <p:spPr>
            <a:xfrm>
              <a:off x="690391" y="4365433"/>
              <a:ext cx="572574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a:extLst>
                <a:ext uri="{FF2B5EF4-FFF2-40B4-BE49-F238E27FC236}">
                  <a16:creationId xmlns:a16="http://schemas.microsoft.com/office/drawing/2014/main" id="{6A4BE4DF-D2F4-4379-A9D6-80E52AFF4147}"/>
                </a:ext>
              </a:extLst>
            </p:cNvPr>
            <p:cNvCxnSpPr>
              <a:cxnSpLocks/>
            </p:cNvCxnSpPr>
            <p:nvPr/>
          </p:nvCxnSpPr>
          <p:spPr>
            <a:xfrm>
              <a:off x="690391" y="5032359"/>
              <a:ext cx="572176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6A4BE4DF-D2F4-4379-A9D6-80E52AFF4147}"/>
                </a:ext>
              </a:extLst>
            </p:cNvPr>
            <p:cNvCxnSpPr>
              <a:cxnSpLocks/>
            </p:cNvCxnSpPr>
            <p:nvPr/>
          </p:nvCxnSpPr>
          <p:spPr>
            <a:xfrm>
              <a:off x="715463" y="5699285"/>
              <a:ext cx="569421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6A4BE4DF-D2F4-4379-A9D6-80E52AFF4147}"/>
                </a:ext>
              </a:extLst>
            </p:cNvPr>
            <p:cNvCxnSpPr>
              <a:cxnSpLocks/>
            </p:cNvCxnSpPr>
            <p:nvPr/>
          </p:nvCxnSpPr>
          <p:spPr>
            <a:xfrm>
              <a:off x="690391" y="6032748"/>
              <a:ext cx="5351446"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a16="http://schemas.microsoft.com/office/drawing/2014/main" id="{6A4BE4DF-D2F4-4379-A9D6-80E52AFF4147}"/>
                </a:ext>
              </a:extLst>
            </p:cNvPr>
            <p:cNvCxnSpPr>
              <a:cxnSpLocks/>
            </p:cNvCxnSpPr>
            <p:nvPr/>
          </p:nvCxnSpPr>
          <p:spPr>
            <a:xfrm>
              <a:off x="690391" y="5365822"/>
              <a:ext cx="5716098"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6A4BE4DF-D2F4-4379-A9D6-80E52AFF4147}"/>
                </a:ext>
              </a:extLst>
            </p:cNvPr>
            <p:cNvCxnSpPr>
              <a:cxnSpLocks/>
            </p:cNvCxnSpPr>
            <p:nvPr/>
          </p:nvCxnSpPr>
          <p:spPr>
            <a:xfrm>
              <a:off x="690391" y="4698896"/>
              <a:ext cx="5729278"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6A4BE4DF-D2F4-4379-A9D6-80E52AFF4147}"/>
                </a:ext>
              </a:extLst>
            </p:cNvPr>
            <p:cNvCxnSpPr>
              <a:cxnSpLocks/>
            </p:cNvCxnSpPr>
            <p:nvPr/>
          </p:nvCxnSpPr>
          <p:spPr>
            <a:xfrm>
              <a:off x="678681" y="6366211"/>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6A4BE4DF-D2F4-4379-A9D6-80E52AFF4147}"/>
                </a:ext>
              </a:extLst>
            </p:cNvPr>
            <p:cNvCxnSpPr>
              <a:cxnSpLocks/>
            </p:cNvCxnSpPr>
            <p:nvPr/>
          </p:nvCxnSpPr>
          <p:spPr>
            <a:xfrm>
              <a:off x="676019" y="6699674"/>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6A4BE4DF-D2F4-4379-A9D6-80E52AFF4147}"/>
                </a:ext>
              </a:extLst>
            </p:cNvPr>
            <p:cNvCxnSpPr>
              <a:cxnSpLocks/>
            </p:cNvCxnSpPr>
            <p:nvPr/>
          </p:nvCxnSpPr>
          <p:spPr>
            <a:xfrm>
              <a:off x="678681" y="7033137"/>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6A4BE4DF-D2F4-4379-A9D6-80E52AFF4147}"/>
                </a:ext>
              </a:extLst>
            </p:cNvPr>
            <p:cNvCxnSpPr>
              <a:cxnSpLocks/>
            </p:cNvCxnSpPr>
            <p:nvPr/>
          </p:nvCxnSpPr>
          <p:spPr>
            <a:xfrm>
              <a:off x="676019" y="7366600"/>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6A4BE4DF-D2F4-4379-A9D6-80E52AFF4147}"/>
                </a:ext>
              </a:extLst>
            </p:cNvPr>
            <p:cNvCxnSpPr>
              <a:cxnSpLocks/>
            </p:cNvCxnSpPr>
            <p:nvPr/>
          </p:nvCxnSpPr>
          <p:spPr>
            <a:xfrm>
              <a:off x="689515" y="7700063"/>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6A4BE4DF-D2F4-4379-A9D6-80E52AFF4147}"/>
                </a:ext>
              </a:extLst>
            </p:cNvPr>
            <p:cNvCxnSpPr>
              <a:cxnSpLocks/>
            </p:cNvCxnSpPr>
            <p:nvPr/>
          </p:nvCxnSpPr>
          <p:spPr>
            <a:xfrm>
              <a:off x="686853" y="8033526"/>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6A4BE4DF-D2F4-4379-A9D6-80E52AFF4147}"/>
                </a:ext>
              </a:extLst>
            </p:cNvPr>
            <p:cNvCxnSpPr>
              <a:cxnSpLocks/>
            </p:cNvCxnSpPr>
            <p:nvPr/>
          </p:nvCxnSpPr>
          <p:spPr>
            <a:xfrm>
              <a:off x="689515" y="8366989"/>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6A4BE4DF-D2F4-4379-A9D6-80E52AFF4147}"/>
                </a:ext>
              </a:extLst>
            </p:cNvPr>
            <p:cNvCxnSpPr>
              <a:cxnSpLocks/>
            </p:cNvCxnSpPr>
            <p:nvPr/>
          </p:nvCxnSpPr>
          <p:spPr>
            <a:xfrm>
              <a:off x="686853" y="8700452"/>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6A4BE4DF-D2F4-4379-A9D6-80E52AFF4147}"/>
                </a:ext>
              </a:extLst>
            </p:cNvPr>
            <p:cNvCxnSpPr>
              <a:cxnSpLocks/>
            </p:cNvCxnSpPr>
            <p:nvPr/>
          </p:nvCxnSpPr>
          <p:spPr>
            <a:xfrm>
              <a:off x="682165" y="9033915"/>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6A4BE4DF-D2F4-4379-A9D6-80E52AFF4147}"/>
                </a:ext>
              </a:extLst>
            </p:cNvPr>
            <p:cNvCxnSpPr>
              <a:cxnSpLocks/>
            </p:cNvCxnSpPr>
            <p:nvPr/>
          </p:nvCxnSpPr>
          <p:spPr>
            <a:xfrm>
              <a:off x="679503" y="9367371"/>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grpSp>
      <p:pic>
        <p:nvPicPr>
          <p:cNvPr id="332" name="Picture 3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5952041" y="6584167"/>
            <a:ext cx="935257" cy="384124"/>
          </a:xfrm>
          <a:prstGeom prst="rect">
            <a:avLst/>
          </a:prstGeom>
        </p:spPr>
      </p:pic>
      <p:sp>
        <p:nvSpPr>
          <p:cNvPr id="155" name="TextBox 154"/>
          <p:cNvSpPr txBox="1"/>
          <p:nvPr/>
        </p:nvSpPr>
        <p:spPr>
          <a:xfrm>
            <a:off x="676019" y="3398688"/>
            <a:ext cx="4027738" cy="307777"/>
          </a:xfrm>
          <a:prstGeom prst="rect">
            <a:avLst/>
          </a:prstGeom>
          <a:noFill/>
        </p:spPr>
        <p:txBody>
          <a:bodyPr wrap="square" rtlCol="0">
            <a:spAutoFit/>
          </a:bodyPr>
          <a:lstStyle/>
          <a:p>
            <a:r>
              <a:rPr lang="en-IN" sz="1400" b="1" dirty="0">
                <a:solidFill>
                  <a:srgbClr val="FF3399"/>
                </a:solidFill>
                <a:latin typeface="Century Schoolbook" pitchFamily="18" charset="0"/>
              </a:rPr>
              <a:t>Economic Factors</a:t>
            </a:r>
          </a:p>
        </p:txBody>
      </p:sp>
      <p:sp>
        <p:nvSpPr>
          <p:cNvPr id="152" name="TextBox 151"/>
          <p:cNvSpPr txBox="1"/>
          <p:nvPr/>
        </p:nvSpPr>
        <p:spPr>
          <a:xfrm>
            <a:off x="678681" y="440278"/>
            <a:ext cx="5687488" cy="2785378"/>
          </a:xfrm>
          <a:prstGeom prst="rect">
            <a:avLst/>
          </a:prstGeom>
          <a:noFill/>
        </p:spPr>
        <p:txBody>
          <a:bodyPr wrap="square" rtlCol="0">
            <a:spAutoFit/>
          </a:bodyPr>
          <a:lstStyle/>
          <a:p>
            <a:pPr algn="just">
              <a:lnSpc>
                <a:spcPct val="250000"/>
              </a:lnSpc>
            </a:pPr>
            <a:r>
              <a:rPr lang="en-IN" sz="1400" dirty="0">
                <a:latin typeface="Century Schoolbook" pitchFamily="18" charset="0"/>
              </a:rPr>
              <a:t>In fact, due to overuse of modern gadgets, harmful gases like carbon monoxide and carbon </a:t>
            </a:r>
            <a:r>
              <a:rPr lang="en-IN" sz="1400" dirty="0" smtClean="0">
                <a:latin typeface="Century Schoolbook" pitchFamily="18" charset="0"/>
              </a:rPr>
              <a:t>dioxide</a:t>
            </a:r>
            <a:r>
              <a:rPr lang="en-IN" sz="1400" b="1" dirty="0">
                <a:latin typeface="Century Schoolbook" pitchFamily="18" charset="0"/>
              </a:rPr>
              <a:t> </a:t>
            </a:r>
            <a:r>
              <a:rPr lang="en-IN" sz="1400" dirty="0" smtClean="0">
                <a:latin typeface="Century Schoolbook" pitchFamily="18" charset="0"/>
              </a:rPr>
              <a:t>are </a:t>
            </a:r>
            <a:r>
              <a:rPr lang="en-IN" sz="1400" dirty="0">
                <a:latin typeface="Century Schoolbook" pitchFamily="18" charset="0"/>
              </a:rPr>
              <a:t>released which lead to global warming.  </a:t>
            </a:r>
            <a:r>
              <a:rPr lang="en-IN" sz="1400" b="1" dirty="0" err="1">
                <a:latin typeface="Century Schoolbook" pitchFamily="18" charset="0"/>
              </a:rPr>
              <a:t>Chloro</a:t>
            </a:r>
            <a:r>
              <a:rPr lang="en-IN" sz="1400" b="1" dirty="0">
                <a:latin typeface="Century Schoolbook" pitchFamily="18" charset="0"/>
              </a:rPr>
              <a:t> </a:t>
            </a:r>
            <a:r>
              <a:rPr lang="en-IN" sz="1400" b="1" dirty="0" err="1">
                <a:latin typeface="Century Schoolbook" pitchFamily="18" charset="0"/>
              </a:rPr>
              <a:t>fluoro</a:t>
            </a:r>
            <a:r>
              <a:rPr lang="en-IN" sz="1400" b="1" dirty="0">
                <a:latin typeface="Century Schoolbook" pitchFamily="18" charset="0"/>
              </a:rPr>
              <a:t> Carbon (CFC):</a:t>
            </a:r>
            <a:r>
              <a:rPr lang="en-IN" sz="1400" dirty="0">
                <a:latin typeface="Century Schoolbook" pitchFamily="18" charset="0"/>
              </a:rPr>
              <a:t> It is an inert lifeless gas. But when it comes into contact with other gases, it becomes harmful. It is responsible for depletion of the ozone layer.</a:t>
            </a:r>
            <a:endParaRPr lang="en-IN" sz="1400" b="1" dirty="0">
              <a:latin typeface="Century Schoolbook" pitchFamily="18" charset="0"/>
            </a:endParaRPr>
          </a:p>
        </p:txBody>
      </p:sp>
      <p:sp>
        <p:nvSpPr>
          <p:cNvPr id="153" name="TextBox 152"/>
          <p:cNvSpPr txBox="1"/>
          <p:nvPr/>
        </p:nvSpPr>
        <p:spPr>
          <a:xfrm>
            <a:off x="701292" y="3706914"/>
            <a:ext cx="5422944" cy="3862596"/>
          </a:xfrm>
          <a:prstGeom prst="rect">
            <a:avLst/>
          </a:prstGeom>
          <a:noFill/>
        </p:spPr>
        <p:txBody>
          <a:bodyPr wrap="square" rtlCol="0">
            <a:spAutoFit/>
          </a:bodyPr>
          <a:lstStyle/>
          <a:p>
            <a:pPr lvl="0" algn="just">
              <a:lnSpc>
                <a:spcPct val="250000"/>
              </a:lnSpc>
            </a:pPr>
            <a:r>
              <a:rPr lang="en-IN" sz="1400" b="1" u="sng" dirty="0">
                <a:latin typeface="Century Schoolbook" pitchFamily="18" charset="0"/>
              </a:rPr>
              <a:t>Agricultural Development:</a:t>
            </a:r>
            <a:r>
              <a:rPr lang="en-IN" sz="1400" b="1" dirty="0">
                <a:latin typeface="Century Schoolbook" pitchFamily="18" charset="0"/>
              </a:rPr>
              <a:t> </a:t>
            </a:r>
            <a:r>
              <a:rPr lang="en-IN" sz="1400" dirty="0">
                <a:latin typeface="Century Schoolbook" pitchFamily="18" charset="0"/>
              </a:rPr>
              <a:t>Farming activities especially directed </a:t>
            </a:r>
            <a:r>
              <a:rPr lang="en-IN" sz="1400" dirty="0" smtClean="0">
                <a:latin typeface="Century Schoolbook" pitchFamily="18" charset="0"/>
              </a:rPr>
              <a:t>towards</a:t>
            </a:r>
            <a:r>
              <a:rPr lang="en-IN" sz="1400" b="1" dirty="0">
                <a:latin typeface="Century Schoolbook" pitchFamily="18" charset="0"/>
              </a:rPr>
              <a:t> </a:t>
            </a:r>
            <a:r>
              <a:rPr lang="en-IN" sz="1400" dirty="0" smtClean="0">
                <a:latin typeface="Century Schoolbook" pitchFamily="18" charset="0"/>
              </a:rPr>
              <a:t>increasing </a:t>
            </a:r>
            <a:r>
              <a:rPr lang="en-IN" sz="1400" dirty="0">
                <a:latin typeface="Century Schoolbook" pitchFamily="18" charset="0"/>
              </a:rPr>
              <a:t>agricultural production have a direct impact on environment. These activities have been contributing to soil erosion, land </a:t>
            </a:r>
            <a:r>
              <a:rPr lang="en-IN" sz="1400" dirty="0" err="1">
                <a:latin typeface="Century Schoolbook" pitchFamily="18" charset="0"/>
              </a:rPr>
              <a:t>salination</a:t>
            </a:r>
            <a:r>
              <a:rPr lang="en-IN" sz="1400" dirty="0">
                <a:latin typeface="Century Schoolbook" pitchFamily="18" charset="0"/>
              </a:rPr>
              <a:t>, alkalization and loss of nutrients. As we have been experiencing in India, the green revolution has led to over exploitation of land and water resources.</a:t>
            </a:r>
            <a:endParaRPr lang="en-IN" sz="1400" b="1" dirty="0">
              <a:latin typeface="Century Schoolbook" pitchFamily="18" charset="0"/>
            </a:endParaRPr>
          </a:p>
        </p:txBody>
      </p:sp>
      <p:pic>
        <p:nvPicPr>
          <p:cNvPr id="148" name="Picture 147" descr="C:\Users\DELL\Desktop\Punjab_Monsoon.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58987" y="6975015"/>
            <a:ext cx="3508751" cy="2171027"/>
          </a:xfrm>
          <a:prstGeom prst="rect">
            <a:avLst/>
          </a:prstGeom>
          <a:noFill/>
          <a:ln>
            <a:noFill/>
          </a:ln>
        </p:spPr>
      </p:pic>
      <p:sp>
        <p:nvSpPr>
          <p:cNvPr id="150" name="TextBox 149"/>
          <p:cNvSpPr txBox="1"/>
          <p:nvPr/>
        </p:nvSpPr>
        <p:spPr>
          <a:xfrm>
            <a:off x="715463" y="9146043"/>
            <a:ext cx="5312878" cy="307777"/>
          </a:xfrm>
          <a:prstGeom prst="rect">
            <a:avLst/>
          </a:prstGeom>
          <a:noFill/>
        </p:spPr>
        <p:txBody>
          <a:bodyPr wrap="square" rtlCol="0">
            <a:spAutoFit/>
          </a:bodyPr>
          <a:lstStyle/>
          <a:p>
            <a:pPr algn="ctr"/>
            <a:r>
              <a:rPr lang="en-IN" sz="1400" dirty="0">
                <a:latin typeface="Century Schoolbook" pitchFamily="18" charset="0"/>
              </a:rPr>
              <a:t>Green revolution was both a virtue and a vice</a:t>
            </a:r>
          </a:p>
        </p:txBody>
      </p:sp>
    </p:spTree>
    <p:extLst>
      <p:ext uri="{BB962C8B-B14F-4D97-AF65-F5344CB8AC3E}">
        <p14:creationId xmlns:p14="http://schemas.microsoft.com/office/powerpoint/2010/main" val="2967727202"/>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 name="Group 326"/>
          <p:cNvGrpSpPr/>
          <p:nvPr/>
        </p:nvGrpSpPr>
        <p:grpSpPr>
          <a:xfrm>
            <a:off x="43878" y="0"/>
            <a:ext cx="6814122" cy="9963584"/>
            <a:chOff x="43878" y="0"/>
            <a:chExt cx="6814122" cy="9963584"/>
          </a:xfrm>
        </p:grpSpPr>
        <p:sp>
          <p:nvSpPr>
            <p:cNvPr id="66" name="Rectangle 65">
              <a:extLst>
                <a:ext uri="{FF2B5EF4-FFF2-40B4-BE49-F238E27FC236}">
                  <a16:creationId xmlns:a16="http://schemas.microsoft.com/office/drawing/2014/main" id="{C03955BB-E41C-4E77-BB48-325360470229}"/>
                </a:ext>
              </a:extLst>
            </p:cNvPr>
            <p:cNvSpPr/>
            <p:nvPr/>
          </p:nvSpPr>
          <p:spPr>
            <a:xfrm>
              <a:off x="57526" y="0"/>
              <a:ext cx="6800474" cy="9923116"/>
            </a:xfrm>
            <a:prstGeom prst="rect">
              <a:avLst/>
            </a:prstGeom>
            <a:blipFill>
              <a:blip r:embed="rId2"/>
              <a:stretch>
                <a:fillRect/>
              </a:stretch>
            </a:blipFill>
            <a:ln>
              <a:noFill/>
            </a:ln>
            <a:effectLst>
              <a:outerShdw blurRad="50800" dist="889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9A7C9A0-1A85-4F30-A93E-652DADAEA768}"/>
                </a:ext>
              </a:extLst>
            </p:cNvPr>
            <p:cNvSpPr/>
            <p:nvPr/>
          </p:nvSpPr>
          <p:spPr>
            <a:xfrm>
              <a:off x="6028341" y="5878098"/>
              <a:ext cx="576359" cy="3838952"/>
            </a:xfrm>
            <a:prstGeom prst="rect">
              <a:avLst/>
            </a:prstGeom>
            <a:solidFill>
              <a:srgbClr val="FFC000"/>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9" name="Freeform: Shape 158">
              <a:extLst>
                <a:ext uri="{FF2B5EF4-FFF2-40B4-BE49-F238E27FC236}">
                  <a16:creationId xmlns:a16="http://schemas.microsoft.com/office/drawing/2014/main" id="{844EE657-B388-4FBA-B129-7B78DAC63F27}"/>
                </a:ext>
              </a:extLst>
            </p:cNvPr>
            <p:cNvSpPr/>
            <p:nvPr/>
          </p:nvSpPr>
          <p:spPr>
            <a:xfrm>
              <a:off x="271772" y="172684"/>
              <a:ext cx="6297469" cy="9543912"/>
            </a:xfrm>
            <a:custGeom>
              <a:avLst/>
              <a:gdLst>
                <a:gd name="connsiteX0" fmla="*/ 0 w 5395162"/>
                <a:gd name="connsiteY0" fmla="*/ 0 h 6607323"/>
                <a:gd name="connsiteX1" fmla="*/ 5395162 w 5395162"/>
                <a:gd name="connsiteY1" fmla="*/ 0 h 6607323"/>
                <a:gd name="connsiteX2" fmla="*/ 5395162 w 5395162"/>
                <a:gd name="connsiteY2" fmla="*/ 3949902 h 6607323"/>
                <a:gd name="connsiteX3" fmla="*/ 5230980 w 5395162"/>
                <a:gd name="connsiteY3" fmla="*/ 3949902 h 6607323"/>
                <a:gd name="connsiteX4" fmla="*/ 5032614 w 5395162"/>
                <a:gd name="connsiteY4" fmla="*/ 4148268 h 6607323"/>
                <a:gd name="connsiteX5" fmla="*/ 5032614 w 5395162"/>
                <a:gd name="connsiteY5" fmla="*/ 6607209 h 6607323"/>
                <a:gd name="connsiteX6" fmla="*/ 5032625 w 5395162"/>
                <a:gd name="connsiteY6" fmla="*/ 6607323 h 6607323"/>
                <a:gd name="connsiteX7" fmla="*/ 0 w 5395162"/>
                <a:gd name="connsiteY7" fmla="*/ 6607323 h 660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5162" h="6607323">
                  <a:moveTo>
                    <a:pt x="0" y="0"/>
                  </a:moveTo>
                  <a:lnTo>
                    <a:pt x="5395162" y="0"/>
                  </a:lnTo>
                  <a:lnTo>
                    <a:pt x="5395162" y="3949902"/>
                  </a:lnTo>
                  <a:lnTo>
                    <a:pt x="5230980" y="3949902"/>
                  </a:lnTo>
                  <a:cubicBezTo>
                    <a:pt x="5121425" y="3949902"/>
                    <a:pt x="5032614" y="4038713"/>
                    <a:pt x="5032614" y="4148268"/>
                  </a:cubicBezTo>
                  <a:lnTo>
                    <a:pt x="5032614" y="6607209"/>
                  </a:lnTo>
                  <a:lnTo>
                    <a:pt x="5032625" y="6607323"/>
                  </a:lnTo>
                  <a:lnTo>
                    <a:pt x="0" y="6607323"/>
                  </a:lnTo>
                  <a:close/>
                </a:path>
              </a:pathLst>
            </a:custGeom>
            <a:solidFill>
              <a:srgbClr val="FDFDFD"/>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6A4BE4DF-D2F4-4379-A9D6-80E52AFF4147}"/>
                </a:ext>
              </a:extLst>
            </p:cNvPr>
            <p:cNvCxnSpPr>
              <a:cxnSpLocks/>
            </p:cNvCxnSpPr>
            <p:nvPr/>
          </p:nvCxnSpPr>
          <p:spPr>
            <a:xfrm>
              <a:off x="701292" y="1030803"/>
              <a:ext cx="5705586"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C4AF6244-7532-4141-B434-8E2F38097B0C}"/>
                </a:ext>
              </a:extLst>
            </p:cNvPr>
            <p:cNvSpPr txBox="1"/>
            <p:nvPr/>
          </p:nvSpPr>
          <p:spPr>
            <a:xfrm>
              <a:off x="6101625" y="8082188"/>
              <a:ext cx="461665" cy="1881396"/>
            </a:xfrm>
            <a:prstGeom prst="rect">
              <a:avLst/>
            </a:prstGeom>
            <a:noFill/>
          </p:spPr>
          <p:txBody>
            <a:bodyPr vert="vert270" wrap="square" rtlCol="0">
              <a:spAutoFit/>
            </a:bodyPr>
            <a:lstStyle/>
            <a:p>
              <a:pPr algn="ctr"/>
              <a:r>
                <a:rPr lang="en-US" b="1" dirty="0"/>
                <a:t>PAGE </a:t>
              </a:r>
              <a:r>
                <a:rPr lang="en-US" b="1" dirty="0" smtClean="0"/>
                <a:t> 00</a:t>
              </a:r>
              <a:endParaRPr lang="en-US" b="1" dirty="0"/>
            </a:p>
          </p:txBody>
        </p:sp>
        <p:grpSp>
          <p:nvGrpSpPr>
            <p:cNvPr id="3" name="Group 2">
              <a:extLst>
                <a:ext uri="{FF2B5EF4-FFF2-40B4-BE49-F238E27FC236}">
                  <a16:creationId xmlns:a16="http://schemas.microsoft.com/office/drawing/2014/main" id="{0F1A4B53-3DA8-4B08-87F6-99E2B5780CCB}"/>
                </a:ext>
              </a:extLst>
            </p:cNvPr>
            <p:cNvGrpSpPr/>
            <p:nvPr/>
          </p:nvGrpSpPr>
          <p:grpSpPr>
            <a:xfrm>
              <a:off x="43878" y="172684"/>
              <a:ext cx="668047" cy="9543911"/>
              <a:chOff x="5604611" y="119550"/>
              <a:chExt cx="812157" cy="6607323"/>
            </a:xfrm>
          </p:grpSpPr>
          <p:sp>
            <p:nvSpPr>
              <p:cNvPr id="67" name="Rectangle 66">
                <a:extLst>
                  <a:ext uri="{FF2B5EF4-FFF2-40B4-BE49-F238E27FC236}">
                    <a16:creationId xmlns:a16="http://schemas.microsoft.com/office/drawing/2014/main" id="{D119F2DB-0E38-4A31-831F-2BAF295D2A25}"/>
                  </a:ext>
                </a:extLst>
              </p:cNvPr>
              <p:cNvSpPr/>
              <p:nvPr/>
            </p:nvSpPr>
            <p:spPr>
              <a:xfrm>
                <a:off x="5635694" y="202535"/>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id="{AEE5042A-E067-4FB7-BCFF-00BB33BFEDEC}"/>
                  </a:ext>
                </a:extLst>
              </p:cNvPr>
              <p:cNvGrpSpPr/>
              <p:nvPr/>
            </p:nvGrpSpPr>
            <p:grpSpPr>
              <a:xfrm>
                <a:off x="5805714" y="119550"/>
                <a:ext cx="580573" cy="386869"/>
                <a:chOff x="5805714" y="609691"/>
                <a:chExt cx="580573" cy="386869"/>
              </a:xfrm>
            </p:grpSpPr>
            <p:sp>
              <p:nvSpPr>
                <p:cNvPr id="5" name="Rectangle 4">
                  <a:extLst>
                    <a:ext uri="{FF2B5EF4-FFF2-40B4-BE49-F238E27FC236}">
                      <a16:creationId xmlns:a16="http://schemas.microsoft.com/office/drawing/2014/main" id="{9ECC8D50-758B-45D1-9832-058DA749338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c 8">
                  <a:extLst>
                    <a:ext uri="{FF2B5EF4-FFF2-40B4-BE49-F238E27FC236}">
                      <a16:creationId xmlns:a16="http://schemas.microsoft.com/office/drawing/2014/main" id="{FC783E55-1922-4926-8D97-EC60526709F7}"/>
                    </a:ext>
                  </a:extLst>
                </p:cNvPr>
                <p:cNvSpPr/>
                <p:nvPr/>
              </p:nvSpPr>
              <p:spPr>
                <a:xfrm>
                  <a:off x="5805714" y="609691"/>
                  <a:ext cx="410553" cy="386869"/>
                </a:xfrm>
                <a:prstGeom prst="arc">
                  <a:avLst>
                    <a:gd name="adj1" fmla="val 10333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8" name="Rectangle 67">
                <a:extLst>
                  <a:ext uri="{FF2B5EF4-FFF2-40B4-BE49-F238E27FC236}">
                    <a16:creationId xmlns:a16="http://schemas.microsoft.com/office/drawing/2014/main" id="{FCB92E0C-F05E-4602-8A6C-A561815032EC}"/>
                  </a:ext>
                </a:extLst>
              </p:cNvPr>
              <p:cNvSpPr/>
              <p:nvPr/>
            </p:nvSpPr>
            <p:spPr>
              <a:xfrm>
                <a:off x="5632035" y="503041"/>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78" name="Group 77">
                <a:extLst>
                  <a:ext uri="{FF2B5EF4-FFF2-40B4-BE49-F238E27FC236}">
                    <a16:creationId xmlns:a16="http://schemas.microsoft.com/office/drawing/2014/main" id="{E48E30C9-A74F-4C52-AD04-FC9A5CBD8258}"/>
                  </a:ext>
                </a:extLst>
              </p:cNvPr>
              <p:cNvGrpSpPr/>
              <p:nvPr/>
            </p:nvGrpSpPr>
            <p:grpSpPr>
              <a:xfrm>
                <a:off x="5805714" y="430573"/>
                <a:ext cx="580573" cy="386869"/>
                <a:chOff x="5805714" y="609691"/>
                <a:chExt cx="580573" cy="386869"/>
              </a:xfrm>
            </p:grpSpPr>
            <p:sp>
              <p:nvSpPr>
                <p:cNvPr id="79" name="Rectangle 78">
                  <a:extLst>
                    <a:ext uri="{FF2B5EF4-FFF2-40B4-BE49-F238E27FC236}">
                      <a16:creationId xmlns:a16="http://schemas.microsoft.com/office/drawing/2014/main" id="{9D80A7DB-810E-4588-BE25-E9F7C34D3DB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Arc 79">
                  <a:extLst>
                    <a:ext uri="{FF2B5EF4-FFF2-40B4-BE49-F238E27FC236}">
                      <a16:creationId xmlns:a16="http://schemas.microsoft.com/office/drawing/2014/main" id="{0CEE252C-3F6B-425D-A974-8C322FD62AA8}"/>
                    </a:ext>
                  </a:extLst>
                </p:cNvPr>
                <p:cNvSpPr/>
                <p:nvPr/>
              </p:nvSpPr>
              <p:spPr>
                <a:xfrm>
                  <a:off x="5805714" y="609691"/>
                  <a:ext cx="410553" cy="386869"/>
                </a:xfrm>
                <a:prstGeom prst="arc">
                  <a:avLst>
                    <a:gd name="adj1" fmla="val 10604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9" name="Rectangle 68">
                <a:extLst>
                  <a:ext uri="{FF2B5EF4-FFF2-40B4-BE49-F238E27FC236}">
                    <a16:creationId xmlns:a16="http://schemas.microsoft.com/office/drawing/2014/main" id="{A4620A41-830E-412F-B7F4-82B17531460F}"/>
                  </a:ext>
                </a:extLst>
              </p:cNvPr>
              <p:cNvSpPr/>
              <p:nvPr/>
            </p:nvSpPr>
            <p:spPr>
              <a:xfrm>
                <a:off x="5635694" y="817487"/>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Rectangle 69">
                <a:extLst>
                  <a:ext uri="{FF2B5EF4-FFF2-40B4-BE49-F238E27FC236}">
                    <a16:creationId xmlns:a16="http://schemas.microsoft.com/office/drawing/2014/main" id="{B8C591D4-C50C-4B67-805A-961945693BE6}"/>
                  </a:ext>
                </a:extLst>
              </p:cNvPr>
              <p:cNvSpPr/>
              <p:nvPr/>
            </p:nvSpPr>
            <p:spPr>
              <a:xfrm>
                <a:off x="5636493" y="1123923"/>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Rectangle 70">
                <a:extLst>
                  <a:ext uri="{FF2B5EF4-FFF2-40B4-BE49-F238E27FC236}">
                    <a16:creationId xmlns:a16="http://schemas.microsoft.com/office/drawing/2014/main" id="{461F08B5-15BF-4C63-B54C-7D2001EDCAD3}"/>
                  </a:ext>
                </a:extLst>
              </p:cNvPr>
              <p:cNvSpPr/>
              <p:nvPr/>
            </p:nvSpPr>
            <p:spPr>
              <a:xfrm>
                <a:off x="5633303" y="1440825"/>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Rectangle 71">
                <a:extLst>
                  <a:ext uri="{FF2B5EF4-FFF2-40B4-BE49-F238E27FC236}">
                    <a16:creationId xmlns:a16="http://schemas.microsoft.com/office/drawing/2014/main" id="{D12C5631-8C0A-4256-BD3E-88D081A7321B}"/>
                  </a:ext>
                </a:extLst>
              </p:cNvPr>
              <p:cNvSpPr/>
              <p:nvPr/>
            </p:nvSpPr>
            <p:spPr>
              <a:xfrm>
                <a:off x="5641689" y="1742385"/>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3" name="Rectangle 72">
                <a:extLst>
                  <a:ext uri="{FF2B5EF4-FFF2-40B4-BE49-F238E27FC236}">
                    <a16:creationId xmlns:a16="http://schemas.microsoft.com/office/drawing/2014/main" id="{D3030D9B-44CF-4F4E-A86E-18A79322376D}"/>
                  </a:ext>
                </a:extLst>
              </p:cNvPr>
              <p:cNvSpPr/>
              <p:nvPr/>
            </p:nvSpPr>
            <p:spPr>
              <a:xfrm>
                <a:off x="5626130" y="2064953"/>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4" name="Rectangle 73">
                <a:extLst>
                  <a:ext uri="{FF2B5EF4-FFF2-40B4-BE49-F238E27FC236}">
                    <a16:creationId xmlns:a16="http://schemas.microsoft.com/office/drawing/2014/main" id="{0E9F8D11-58D9-4493-A410-DACB43B5E48F}"/>
                  </a:ext>
                </a:extLst>
              </p:cNvPr>
              <p:cNvSpPr/>
              <p:nvPr/>
            </p:nvSpPr>
            <p:spPr>
              <a:xfrm>
                <a:off x="5626130" y="2372116"/>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Rectangle 74">
                <a:extLst>
                  <a:ext uri="{FF2B5EF4-FFF2-40B4-BE49-F238E27FC236}">
                    <a16:creationId xmlns:a16="http://schemas.microsoft.com/office/drawing/2014/main" id="{880FA994-AF36-4890-A98D-4750B71B3C59}"/>
                  </a:ext>
                </a:extLst>
              </p:cNvPr>
              <p:cNvSpPr/>
              <p:nvPr/>
            </p:nvSpPr>
            <p:spPr>
              <a:xfrm>
                <a:off x="5633303" y="2684520"/>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6" name="Rectangle 75">
                <a:extLst>
                  <a:ext uri="{FF2B5EF4-FFF2-40B4-BE49-F238E27FC236}">
                    <a16:creationId xmlns:a16="http://schemas.microsoft.com/office/drawing/2014/main" id="{9E5C2FB6-992A-4537-B467-2FCB0FDBDB9F}"/>
                  </a:ext>
                </a:extLst>
              </p:cNvPr>
              <p:cNvSpPr/>
              <p:nvPr/>
            </p:nvSpPr>
            <p:spPr>
              <a:xfrm>
                <a:off x="5633303" y="2985986"/>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7" name="Rectangle 76">
                <a:extLst>
                  <a:ext uri="{FF2B5EF4-FFF2-40B4-BE49-F238E27FC236}">
                    <a16:creationId xmlns:a16="http://schemas.microsoft.com/office/drawing/2014/main" id="{73193785-12A4-408F-9E7C-27DDBEAFA7BD}"/>
                  </a:ext>
                </a:extLst>
              </p:cNvPr>
              <p:cNvSpPr/>
              <p:nvPr/>
            </p:nvSpPr>
            <p:spPr>
              <a:xfrm>
                <a:off x="5626130" y="3308187"/>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8" name="Rectangle 137">
                <a:extLst>
                  <a:ext uri="{FF2B5EF4-FFF2-40B4-BE49-F238E27FC236}">
                    <a16:creationId xmlns:a16="http://schemas.microsoft.com/office/drawing/2014/main" id="{FF68EA0C-3323-4279-9322-583E0496C340}"/>
                  </a:ext>
                </a:extLst>
              </p:cNvPr>
              <p:cNvSpPr/>
              <p:nvPr/>
            </p:nvSpPr>
            <p:spPr>
              <a:xfrm>
                <a:off x="5618957" y="3615100"/>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9" name="Rectangle 138">
                <a:extLst>
                  <a:ext uri="{FF2B5EF4-FFF2-40B4-BE49-F238E27FC236}">
                    <a16:creationId xmlns:a16="http://schemas.microsoft.com/office/drawing/2014/main" id="{DA8F7F98-A2C1-4622-86E7-4F2038831BBE}"/>
                  </a:ext>
                </a:extLst>
              </p:cNvPr>
              <p:cNvSpPr/>
              <p:nvPr/>
            </p:nvSpPr>
            <p:spPr>
              <a:xfrm>
                <a:off x="5604611" y="3927247"/>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0" name="Rectangle 139">
                <a:extLst>
                  <a:ext uri="{FF2B5EF4-FFF2-40B4-BE49-F238E27FC236}">
                    <a16:creationId xmlns:a16="http://schemas.microsoft.com/office/drawing/2014/main" id="{0A05E640-BFCE-401E-8E58-B95F9FAC8DFA}"/>
                  </a:ext>
                </a:extLst>
              </p:cNvPr>
              <p:cNvSpPr/>
              <p:nvPr/>
            </p:nvSpPr>
            <p:spPr>
              <a:xfrm>
                <a:off x="5611784" y="4239143"/>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1" name="Rectangle 140">
                <a:extLst>
                  <a:ext uri="{FF2B5EF4-FFF2-40B4-BE49-F238E27FC236}">
                    <a16:creationId xmlns:a16="http://schemas.microsoft.com/office/drawing/2014/main" id="{E054FE0A-3727-4A81-B405-7B2AD3CF46C1}"/>
                  </a:ext>
                </a:extLst>
              </p:cNvPr>
              <p:cNvSpPr/>
              <p:nvPr/>
            </p:nvSpPr>
            <p:spPr>
              <a:xfrm>
                <a:off x="5604611" y="4546182"/>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2" name="Rectangle 141">
                <a:extLst>
                  <a:ext uri="{FF2B5EF4-FFF2-40B4-BE49-F238E27FC236}">
                    <a16:creationId xmlns:a16="http://schemas.microsoft.com/office/drawing/2014/main" id="{181F776C-2AF8-48ED-A45F-6043E45954BF}"/>
                  </a:ext>
                </a:extLst>
              </p:cNvPr>
              <p:cNvSpPr/>
              <p:nvPr/>
            </p:nvSpPr>
            <p:spPr>
              <a:xfrm>
                <a:off x="5609779" y="4857467"/>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3" name="Rectangle 142">
                <a:extLst>
                  <a:ext uri="{FF2B5EF4-FFF2-40B4-BE49-F238E27FC236}">
                    <a16:creationId xmlns:a16="http://schemas.microsoft.com/office/drawing/2014/main" id="{F411B93B-64DC-40ED-8351-A38502F83EC2}"/>
                  </a:ext>
                </a:extLst>
              </p:cNvPr>
              <p:cNvSpPr/>
              <p:nvPr/>
            </p:nvSpPr>
            <p:spPr>
              <a:xfrm>
                <a:off x="5618957" y="5171895"/>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4" name="Rectangle 143">
                <a:extLst>
                  <a:ext uri="{FF2B5EF4-FFF2-40B4-BE49-F238E27FC236}">
                    <a16:creationId xmlns:a16="http://schemas.microsoft.com/office/drawing/2014/main" id="{6D4EF766-AAA1-4FD1-9EB8-BC7CCAF80F4C}"/>
                  </a:ext>
                </a:extLst>
              </p:cNvPr>
              <p:cNvSpPr/>
              <p:nvPr/>
            </p:nvSpPr>
            <p:spPr>
              <a:xfrm>
                <a:off x="5611784" y="5503140"/>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5" name="Rectangle 144">
                <a:extLst>
                  <a:ext uri="{FF2B5EF4-FFF2-40B4-BE49-F238E27FC236}">
                    <a16:creationId xmlns:a16="http://schemas.microsoft.com/office/drawing/2014/main" id="{CA3BC80A-A5C7-4031-AE04-E1DBB065F990}"/>
                  </a:ext>
                </a:extLst>
              </p:cNvPr>
              <p:cNvSpPr/>
              <p:nvPr/>
            </p:nvSpPr>
            <p:spPr>
              <a:xfrm>
                <a:off x="5604611" y="5797854"/>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6" name="Rectangle 145">
                <a:extLst>
                  <a:ext uri="{FF2B5EF4-FFF2-40B4-BE49-F238E27FC236}">
                    <a16:creationId xmlns:a16="http://schemas.microsoft.com/office/drawing/2014/main" id="{B2C4E260-0390-4C3C-B29D-AB4732D5F312}"/>
                  </a:ext>
                </a:extLst>
              </p:cNvPr>
              <p:cNvSpPr/>
              <p:nvPr/>
            </p:nvSpPr>
            <p:spPr>
              <a:xfrm>
                <a:off x="5604611" y="6097210"/>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7" name="Rectangle 146">
                <a:extLst>
                  <a:ext uri="{FF2B5EF4-FFF2-40B4-BE49-F238E27FC236}">
                    <a16:creationId xmlns:a16="http://schemas.microsoft.com/office/drawing/2014/main" id="{9CF30D03-0768-4F4A-876B-4064ADC4B962}"/>
                  </a:ext>
                </a:extLst>
              </p:cNvPr>
              <p:cNvSpPr/>
              <p:nvPr/>
            </p:nvSpPr>
            <p:spPr>
              <a:xfrm>
                <a:off x="5611784" y="6412576"/>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81" name="Group 80">
                <a:extLst>
                  <a:ext uri="{FF2B5EF4-FFF2-40B4-BE49-F238E27FC236}">
                    <a16:creationId xmlns:a16="http://schemas.microsoft.com/office/drawing/2014/main" id="{BDE4CAF1-67FB-4A00-A957-F84932EF37EA}"/>
                  </a:ext>
                </a:extLst>
              </p:cNvPr>
              <p:cNvGrpSpPr/>
              <p:nvPr/>
            </p:nvGrpSpPr>
            <p:grpSpPr>
              <a:xfrm>
                <a:off x="5805714" y="741596"/>
                <a:ext cx="580573" cy="386869"/>
                <a:chOff x="5805714" y="609691"/>
                <a:chExt cx="580573" cy="386869"/>
              </a:xfrm>
            </p:grpSpPr>
            <p:sp>
              <p:nvSpPr>
                <p:cNvPr id="82" name="Rectangle 81">
                  <a:extLst>
                    <a:ext uri="{FF2B5EF4-FFF2-40B4-BE49-F238E27FC236}">
                      <a16:creationId xmlns:a16="http://schemas.microsoft.com/office/drawing/2014/main" id="{74C944AF-D50A-425E-A441-BD46E8CB9783}"/>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Arc 82">
                  <a:extLst>
                    <a:ext uri="{FF2B5EF4-FFF2-40B4-BE49-F238E27FC236}">
                      <a16:creationId xmlns:a16="http://schemas.microsoft.com/office/drawing/2014/main" id="{AE95EC9D-DB78-417E-AF31-C543DE84C1EE}"/>
                    </a:ext>
                  </a:extLst>
                </p:cNvPr>
                <p:cNvSpPr/>
                <p:nvPr/>
              </p:nvSpPr>
              <p:spPr>
                <a:xfrm>
                  <a:off x="5805714" y="609691"/>
                  <a:ext cx="410553" cy="386869"/>
                </a:xfrm>
                <a:prstGeom prst="arc">
                  <a:avLst>
                    <a:gd name="adj1" fmla="val 107575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EC3E0684-8AE8-4214-BF7B-4AAB6B86F600}"/>
                  </a:ext>
                </a:extLst>
              </p:cNvPr>
              <p:cNvGrpSpPr/>
              <p:nvPr/>
            </p:nvGrpSpPr>
            <p:grpSpPr>
              <a:xfrm>
                <a:off x="5805714" y="1052619"/>
                <a:ext cx="580573" cy="386869"/>
                <a:chOff x="5805714" y="609691"/>
                <a:chExt cx="580573" cy="386869"/>
              </a:xfrm>
            </p:grpSpPr>
            <p:sp>
              <p:nvSpPr>
                <p:cNvPr id="85" name="Rectangle 84">
                  <a:extLst>
                    <a:ext uri="{FF2B5EF4-FFF2-40B4-BE49-F238E27FC236}">
                      <a16:creationId xmlns:a16="http://schemas.microsoft.com/office/drawing/2014/main" id="{CF8E04A3-B6B4-4F3C-BB6B-AF9929DDA237}"/>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Arc 85">
                  <a:extLst>
                    <a:ext uri="{FF2B5EF4-FFF2-40B4-BE49-F238E27FC236}">
                      <a16:creationId xmlns:a16="http://schemas.microsoft.com/office/drawing/2014/main" id="{18A95974-DAB2-4BF8-9192-96278D1744CD}"/>
                    </a:ext>
                  </a:extLst>
                </p:cNvPr>
                <p:cNvSpPr/>
                <p:nvPr/>
              </p:nvSpPr>
              <p:spPr>
                <a:xfrm>
                  <a:off x="5805714" y="609691"/>
                  <a:ext cx="410553" cy="386869"/>
                </a:xfrm>
                <a:prstGeom prst="arc">
                  <a:avLst>
                    <a:gd name="adj1" fmla="val 1083048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C97BDBFC-6DCF-4D05-9235-AF24FD08B7BA}"/>
                  </a:ext>
                </a:extLst>
              </p:cNvPr>
              <p:cNvGrpSpPr/>
              <p:nvPr/>
            </p:nvGrpSpPr>
            <p:grpSpPr>
              <a:xfrm>
                <a:off x="5805714" y="1363642"/>
                <a:ext cx="580573" cy="386869"/>
                <a:chOff x="5805714" y="609691"/>
                <a:chExt cx="580573" cy="386869"/>
              </a:xfrm>
            </p:grpSpPr>
            <p:sp>
              <p:nvSpPr>
                <p:cNvPr id="88" name="Rectangle 87">
                  <a:extLst>
                    <a:ext uri="{FF2B5EF4-FFF2-40B4-BE49-F238E27FC236}">
                      <a16:creationId xmlns:a16="http://schemas.microsoft.com/office/drawing/2014/main" id="{4AB8CE96-3DF3-4063-9F27-D4DB07BB75E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Arc 88">
                  <a:extLst>
                    <a:ext uri="{FF2B5EF4-FFF2-40B4-BE49-F238E27FC236}">
                      <a16:creationId xmlns:a16="http://schemas.microsoft.com/office/drawing/2014/main" id="{309BD817-14B6-4AA7-A1F6-6EAEFBC3A86F}"/>
                    </a:ext>
                  </a:extLst>
                </p:cNvPr>
                <p:cNvSpPr/>
                <p:nvPr/>
              </p:nvSpPr>
              <p:spPr>
                <a:xfrm>
                  <a:off x="5805714" y="609691"/>
                  <a:ext cx="410553" cy="386869"/>
                </a:xfrm>
                <a:prstGeom prst="arc">
                  <a:avLst>
                    <a:gd name="adj1" fmla="val 1080965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C6951FED-2BD7-4859-B333-5B1CAEF8AB8D}"/>
                  </a:ext>
                </a:extLst>
              </p:cNvPr>
              <p:cNvGrpSpPr/>
              <p:nvPr/>
            </p:nvGrpSpPr>
            <p:grpSpPr>
              <a:xfrm>
                <a:off x="5805714" y="1674665"/>
                <a:ext cx="580573" cy="386869"/>
                <a:chOff x="5805714" y="609691"/>
                <a:chExt cx="580573" cy="386869"/>
              </a:xfrm>
            </p:grpSpPr>
            <p:sp>
              <p:nvSpPr>
                <p:cNvPr id="91" name="Rectangle 90">
                  <a:extLst>
                    <a:ext uri="{FF2B5EF4-FFF2-40B4-BE49-F238E27FC236}">
                      <a16:creationId xmlns:a16="http://schemas.microsoft.com/office/drawing/2014/main" id="{FE30C63D-F045-40E9-8C54-26DA5BDA0F4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Arc 91">
                  <a:extLst>
                    <a:ext uri="{FF2B5EF4-FFF2-40B4-BE49-F238E27FC236}">
                      <a16:creationId xmlns:a16="http://schemas.microsoft.com/office/drawing/2014/main" id="{434A2720-2A66-40B1-AC7E-5C244C6E6EB9}"/>
                    </a:ext>
                  </a:extLst>
                </p:cNvPr>
                <p:cNvSpPr/>
                <p:nvPr/>
              </p:nvSpPr>
              <p:spPr>
                <a:xfrm>
                  <a:off x="5805714" y="609691"/>
                  <a:ext cx="410553" cy="386869"/>
                </a:xfrm>
                <a:prstGeom prst="arc">
                  <a:avLst>
                    <a:gd name="adj1" fmla="val 1087571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93" name="Group 92">
                <a:extLst>
                  <a:ext uri="{FF2B5EF4-FFF2-40B4-BE49-F238E27FC236}">
                    <a16:creationId xmlns:a16="http://schemas.microsoft.com/office/drawing/2014/main" id="{3253887B-E245-4C89-84BB-C89576187B4D}"/>
                  </a:ext>
                </a:extLst>
              </p:cNvPr>
              <p:cNvGrpSpPr/>
              <p:nvPr/>
            </p:nvGrpSpPr>
            <p:grpSpPr>
              <a:xfrm>
                <a:off x="5805714" y="1985688"/>
                <a:ext cx="580573" cy="386869"/>
                <a:chOff x="5805714" y="609691"/>
                <a:chExt cx="580573" cy="386869"/>
              </a:xfrm>
            </p:grpSpPr>
            <p:sp>
              <p:nvSpPr>
                <p:cNvPr id="94" name="Rectangle 93">
                  <a:extLst>
                    <a:ext uri="{FF2B5EF4-FFF2-40B4-BE49-F238E27FC236}">
                      <a16:creationId xmlns:a16="http://schemas.microsoft.com/office/drawing/2014/main" id="{C2935527-C9EF-4950-89BB-EB1207B25E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Arc 94">
                  <a:extLst>
                    <a:ext uri="{FF2B5EF4-FFF2-40B4-BE49-F238E27FC236}">
                      <a16:creationId xmlns:a16="http://schemas.microsoft.com/office/drawing/2014/main" id="{B885AD0D-2A97-4761-A7E2-81AE7730FF98}"/>
                    </a:ext>
                  </a:extLst>
                </p:cNvPr>
                <p:cNvSpPr/>
                <p:nvPr/>
              </p:nvSpPr>
              <p:spPr>
                <a:xfrm>
                  <a:off x="5805714" y="609691"/>
                  <a:ext cx="410553" cy="386869"/>
                </a:xfrm>
                <a:prstGeom prst="arc">
                  <a:avLst>
                    <a:gd name="adj1" fmla="val 1078249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B20895E6-FBAD-4249-90F9-43369FD2080F}"/>
                  </a:ext>
                </a:extLst>
              </p:cNvPr>
              <p:cNvGrpSpPr/>
              <p:nvPr/>
            </p:nvGrpSpPr>
            <p:grpSpPr>
              <a:xfrm>
                <a:off x="5805714" y="2296711"/>
                <a:ext cx="580573" cy="386869"/>
                <a:chOff x="5805714" y="609691"/>
                <a:chExt cx="580573" cy="386869"/>
              </a:xfrm>
            </p:grpSpPr>
            <p:sp>
              <p:nvSpPr>
                <p:cNvPr id="97" name="Rectangle 96">
                  <a:extLst>
                    <a:ext uri="{FF2B5EF4-FFF2-40B4-BE49-F238E27FC236}">
                      <a16:creationId xmlns:a16="http://schemas.microsoft.com/office/drawing/2014/main" id="{416F99E9-E132-4AB6-9501-719E390B295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Arc 97">
                  <a:extLst>
                    <a:ext uri="{FF2B5EF4-FFF2-40B4-BE49-F238E27FC236}">
                      <a16:creationId xmlns:a16="http://schemas.microsoft.com/office/drawing/2014/main" id="{7BF41422-E1EF-4A49-906D-7C9E43200378}"/>
                    </a:ext>
                  </a:extLst>
                </p:cNvPr>
                <p:cNvSpPr/>
                <p:nvPr/>
              </p:nvSpPr>
              <p:spPr>
                <a:xfrm>
                  <a:off x="5805714" y="609691"/>
                  <a:ext cx="410553" cy="386869"/>
                </a:xfrm>
                <a:prstGeom prst="arc">
                  <a:avLst>
                    <a:gd name="adj1" fmla="val 108379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9" name="Group 98">
                <a:extLst>
                  <a:ext uri="{FF2B5EF4-FFF2-40B4-BE49-F238E27FC236}">
                    <a16:creationId xmlns:a16="http://schemas.microsoft.com/office/drawing/2014/main" id="{3A6C8FCE-3906-4A51-8C51-53A21458A79D}"/>
                  </a:ext>
                </a:extLst>
              </p:cNvPr>
              <p:cNvGrpSpPr/>
              <p:nvPr/>
            </p:nvGrpSpPr>
            <p:grpSpPr>
              <a:xfrm>
                <a:off x="5805714" y="2607734"/>
                <a:ext cx="580573" cy="386869"/>
                <a:chOff x="5805714" y="609691"/>
                <a:chExt cx="580573" cy="386869"/>
              </a:xfrm>
            </p:grpSpPr>
            <p:sp>
              <p:nvSpPr>
                <p:cNvPr id="100" name="Rectangle 99">
                  <a:extLst>
                    <a:ext uri="{FF2B5EF4-FFF2-40B4-BE49-F238E27FC236}">
                      <a16:creationId xmlns:a16="http://schemas.microsoft.com/office/drawing/2014/main" id="{01B7306C-C82A-4CBC-8810-B196E2B85FD9}"/>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Arc 100">
                  <a:extLst>
                    <a:ext uri="{FF2B5EF4-FFF2-40B4-BE49-F238E27FC236}">
                      <a16:creationId xmlns:a16="http://schemas.microsoft.com/office/drawing/2014/main" id="{4309EB4B-A1C1-41B8-9E71-43E4632DE81A}"/>
                    </a:ext>
                  </a:extLst>
                </p:cNvPr>
                <p:cNvSpPr/>
                <p:nvPr/>
              </p:nvSpPr>
              <p:spPr>
                <a:xfrm>
                  <a:off x="5805714" y="609691"/>
                  <a:ext cx="410553" cy="386869"/>
                </a:xfrm>
                <a:prstGeom prst="arc">
                  <a:avLst>
                    <a:gd name="adj1" fmla="val 1081717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2" name="Group 101">
                <a:extLst>
                  <a:ext uri="{FF2B5EF4-FFF2-40B4-BE49-F238E27FC236}">
                    <a16:creationId xmlns:a16="http://schemas.microsoft.com/office/drawing/2014/main" id="{C74B4894-B5D2-4362-964C-D4DC0546060A}"/>
                  </a:ext>
                </a:extLst>
              </p:cNvPr>
              <p:cNvGrpSpPr/>
              <p:nvPr/>
            </p:nvGrpSpPr>
            <p:grpSpPr>
              <a:xfrm>
                <a:off x="5805714" y="2918757"/>
                <a:ext cx="580573" cy="386869"/>
                <a:chOff x="5805714" y="609691"/>
                <a:chExt cx="580573" cy="386869"/>
              </a:xfrm>
            </p:grpSpPr>
            <p:sp>
              <p:nvSpPr>
                <p:cNvPr id="103" name="Rectangle 102">
                  <a:extLst>
                    <a:ext uri="{FF2B5EF4-FFF2-40B4-BE49-F238E27FC236}">
                      <a16:creationId xmlns:a16="http://schemas.microsoft.com/office/drawing/2014/main" id="{DA95D981-4D5B-4F4F-8A82-69838938508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Arc 103">
                  <a:extLst>
                    <a:ext uri="{FF2B5EF4-FFF2-40B4-BE49-F238E27FC236}">
                      <a16:creationId xmlns:a16="http://schemas.microsoft.com/office/drawing/2014/main" id="{E4822634-A39A-4B0D-8399-883328FCA1EE}"/>
                    </a:ext>
                  </a:extLst>
                </p:cNvPr>
                <p:cNvSpPr/>
                <p:nvPr/>
              </p:nvSpPr>
              <p:spPr>
                <a:xfrm>
                  <a:off x="5805714" y="609691"/>
                  <a:ext cx="410553" cy="386869"/>
                </a:xfrm>
                <a:prstGeom prst="arc">
                  <a:avLst>
                    <a:gd name="adj1" fmla="val 1122047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5" name="Group 104">
                <a:extLst>
                  <a:ext uri="{FF2B5EF4-FFF2-40B4-BE49-F238E27FC236}">
                    <a16:creationId xmlns:a16="http://schemas.microsoft.com/office/drawing/2014/main" id="{AC0C8900-7AAE-4DAD-9853-250BA8E46217}"/>
                  </a:ext>
                </a:extLst>
              </p:cNvPr>
              <p:cNvGrpSpPr/>
              <p:nvPr/>
            </p:nvGrpSpPr>
            <p:grpSpPr>
              <a:xfrm>
                <a:off x="5805714" y="3229780"/>
                <a:ext cx="580573" cy="386869"/>
                <a:chOff x="5805714" y="609691"/>
                <a:chExt cx="580573" cy="386869"/>
              </a:xfrm>
            </p:grpSpPr>
            <p:sp>
              <p:nvSpPr>
                <p:cNvPr id="106" name="Rectangle 105">
                  <a:extLst>
                    <a:ext uri="{FF2B5EF4-FFF2-40B4-BE49-F238E27FC236}">
                      <a16:creationId xmlns:a16="http://schemas.microsoft.com/office/drawing/2014/main" id="{8F16C3F5-5111-4385-95DB-684995C5DA9E}"/>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Arc 106">
                  <a:extLst>
                    <a:ext uri="{FF2B5EF4-FFF2-40B4-BE49-F238E27FC236}">
                      <a16:creationId xmlns:a16="http://schemas.microsoft.com/office/drawing/2014/main" id="{C8E4EC42-A513-472E-AE69-66EF8F71937C}"/>
                    </a:ext>
                  </a:extLst>
                </p:cNvPr>
                <p:cNvSpPr/>
                <p:nvPr/>
              </p:nvSpPr>
              <p:spPr>
                <a:xfrm>
                  <a:off x="5805714" y="609691"/>
                  <a:ext cx="410553" cy="386869"/>
                </a:xfrm>
                <a:prstGeom prst="arc">
                  <a:avLst>
                    <a:gd name="adj1" fmla="val 106480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B9DF2A69-06AC-4DC9-B6C7-9A1B9D012585}"/>
                  </a:ext>
                </a:extLst>
              </p:cNvPr>
              <p:cNvGrpSpPr/>
              <p:nvPr/>
            </p:nvGrpSpPr>
            <p:grpSpPr>
              <a:xfrm>
                <a:off x="5805714" y="3540803"/>
                <a:ext cx="580573" cy="386869"/>
                <a:chOff x="5805714" y="609691"/>
                <a:chExt cx="580573" cy="386869"/>
              </a:xfrm>
            </p:grpSpPr>
            <p:sp>
              <p:nvSpPr>
                <p:cNvPr id="109" name="Rectangle 108">
                  <a:extLst>
                    <a:ext uri="{FF2B5EF4-FFF2-40B4-BE49-F238E27FC236}">
                      <a16:creationId xmlns:a16="http://schemas.microsoft.com/office/drawing/2014/main" id="{66D59475-186E-4F7A-A501-ABEDCC08DC9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id="{55C929AA-C5D4-4A29-94FC-BF99C03F9430}"/>
                    </a:ext>
                  </a:extLst>
                </p:cNvPr>
                <p:cNvSpPr/>
                <p:nvPr/>
              </p:nvSpPr>
              <p:spPr>
                <a:xfrm>
                  <a:off x="5805714" y="609691"/>
                  <a:ext cx="410553" cy="386869"/>
                </a:xfrm>
                <a:prstGeom prst="arc">
                  <a:avLst>
                    <a:gd name="adj1" fmla="val 109014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26F5DDE8-77F1-4A19-9A73-FA16AD387091}"/>
                  </a:ext>
                </a:extLst>
              </p:cNvPr>
              <p:cNvGrpSpPr/>
              <p:nvPr/>
            </p:nvGrpSpPr>
            <p:grpSpPr>
              <a:xfrm>
                <a:off x="5805714" y="3851826"/>
                <a:ext cx="580573" cy="386869"/>
                <a:chOff x="5805714" y="609691"/>
                <a:chExt cx="580573" cy="386869"/>
              </a:xfrm>
            </p:grpSpPr>
            <p:sp>
              <p:nvSpPr>
                <p:cNvPr id="112" name="Rectangle 111">
                  <a:extLst>
                    <a:ext uri="{FF2B5EF4-FFF2-40B4-BE49-F238E27FC236}">
                      <a16:creationId xmlns:a16="http://schemas.microsoft.com/office/drawing/2014/main" id="{3975D25C-1E30-46E2-BA99-3037ADE3170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Arc 112">
                  <a:extLst>
                    <a:ext uri="{FF2B5EF4-FFF2-40B4-BE49-F238E27FC236}">
                      <a16:creationId xmlns:a16="http://schemas.microsoft.com/office/drawing/2014/main" id="{5489E9B8-DC06-4350-B467-61A9DA0B02A7}"/>
                    </a:ext>
                  </a:extLst>
                </p:cNvPr>
                <p:cNvSpPr/>
                <p:nvPr/>
              </p:nvSpPr>
              <p:spPr>
                <a:xfrm>
                  <a:off x="5805714" y="609691"/>
                  <a:ext cx="410553" cy="386869"/>
                </a:xfrm>
                <a:prstGeom prst="arc">
                  <a:avLst>
                    <a:gd name="adj1" fmla="val 11023282"/>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4" name="Group 113">
                <a:extLst>
                  <a:ext uri="{FF2B5EF4-FFF2-40B4-BE49-F238E27FC236}">
                    <a16:creationId xmlns:a16="http://schemas.microsoft.com/office/drawing/2014/main" id="{0375CE18-5EC1-4881-8142-DC1BC91AD094}"/>
                  </a:ext>
                </a:extLst>
              </p:cNvPr>
              <p:cNvGrpSpPr/>
              <p:nvPr/>
            </p:nvGrpSpPr>
            <p:grpSpPr>
              <a:xfrm>
                <a:off x="5805714" y="4162849"/>
                <a:ext cx="580573" cy="386869"/>
                <a:chOff x="5805714" y="609691"/>
                <a:chExt cx="580573" cy="386869"/>
              </a:xfrm>
            </p:grpSpPr>
            <p:sp>
              <p:nvSpPr>
                <p:cNvPr id="115" name="Rectangle 114">
                  <a:extLst>
                    <a:ext uri="{FF2B5EF4-FFF2-40B4-BE49-F238E27FC236}">
                      <a16:creationId xmlns:a16="http://schemas.microsoft.com/office/drawing/2014/main" id="{10A76D25-919A-40D9-9554-EFE2D3956BE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Arc 115">
                  <a:extLst>
                    <a:ext uri="{FF2B5EF4-FFF2-40B4-BE49-F238E27FC236}">
                      <a16:creationId xmlns:a16="http://schemas.microsoft.com/office/drawing/2014/main" id="{F541D253-66CC-4C59-909C-302800ABEEFC}"/>
                    </a:ext>
                  </a:extLst>
                </p:cNvPr>
                <p:cNvSpPr/>
                <p:nvPr/>
              </p:nvSpPr>
              <p:spPr>
                <a:xfrm>
                  <a:off x="5805714" y="609691"/>
                  <a:ext cx="410553" cy="386869"/>
                </a:xfrm>
                <a:prstGeom prst="arc">
                  <a:avLst>
                    <a:gd name="adj1" fmla="val 11168103"/>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7" name="Group 116">
                <a:extLst>
                  <a:ext uri="{FF2B5EF4-FFF2-40B4-BE49-F238E27FC236}">
                    <a16:creationId xmlns:a16="http://schemas.microsoft.com/office/drawing/2014/main" id="{D86A99F9-8CBA-4BBB-88F7-14582E27C64C}"/>
                  </a:ext>
                </a:extLst>
              </p:cNvPr>
              <p:cNvGrpSpPr/>
              <p:nvPr/>
            </p:nvGrpSpPr>
            <p:grpSpPr>
              <a:xfrm>
                <a:off x="5805714" y="4473872"/>
                <a:ext cx="580573" cy="386869"/>
                <a:chOff x="5805714" y="609691"/>
                <a:chExt cx="580573" cy="386869"/>
              </a:xfrm>
            </p:grpSpPr>
            <p:sp>
              <p:nvSpPr>
                <p:cNvPr id="118" name="Rectangle 117">
                  <a:extLst>
                    <a:ext uri="{FF2B5EF4-FFF2-40B4-BE49-F238E27FC236}">
                      <a16:creationId xmlns:a16="http://schemas.microsoft.com/office/drawing/2014/main" id="{16259704-CA38-4525-8489-D1FECD12BDB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Arc 118">
                  <a:extLst>
                    <a:ext uri="{FF2B5EF4-FFF2-40B4-BE49-F238E27FC236}">
                      <a16:creationId xmlns:a16="http://schemas.microsoft.com/office/drawing/2014/main" id="{40F4FCA1-5992-49D0-8CE6-8488CF6BAF04}"/>
                    </a:ext>
                  </a:extLst>
                </p:cNvPr>
                <p:cNvSpPr/>
                <p:nvPr/>
              </p:nvSpPr>
              <p:spPr>
                <a:xfrm>
                  <a:off x="5805714" y="609691"/>
                  <a:ext cx="410553" cy="386869"/>
                </a:xfrm>
                <a:prstGeom prst="arc">
                  <a:avLst>
                    <a:gd name="adj1" fmla="val 11188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F5C59377-7214-4209-BA16-86D5D1DAE2B0}"/>
                  </a:ext>
                </a:extLst>
              </p:cNvPr>
              <p:cNvGrpSpPr/>
              <p:nvPr/>
            </p:nvGrpSpPr>
            <p:grpSpPr>
              <a:xfrm>
                <a:off x="5805714" y="4784895"/>
                <a:ext cx="580573" cy="386869"/>
                <a:chOff x="5805714" y="609691"/>
                <a:chExt cx="580573" cy="386869"/>
              </a:xfrm>
            </p:grpSpPr>
            <p:sp>
              <p:nvSpPr>
                <p:cNvPr id="121" name="Rectangle 120">
                  <a:extLst>
                    <a:ext uri="{FF2B5EF4-FFF2-40B4-BE49-F238E27FC236}">
                      <a16:creationId xmlns:a16="http://schemas.microsoft.com/office/drawing/2014/main" id="{959A5D35-C7AE-458F-BBB5-71CD3A3F97F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Arc 121">
                  <a:extLst>
                    <a:ext uri="{FF2B5EF4-FFF2-40B4-BE49-F238E27FC236}">
                      <a16:creationId xmlns:a16="http://schemas.microsoft.com/office/drawing/2014/main" id="{F490A229-65A6-4DFF-870F-4B92A114A66A}"/>
                    </a:ext>
                  </a:extLst>
                </p:cNvPr>
                <p:cNvSpPr/>
                <p:nvPr/>
              </p:nvSpPr>
              <p:spPr>
                <a:xfrm>
                  <a:off x="5805714" y="609691"/>
                  <a:ext cx="410553" cy="386869"/>
                </a:xfrm>
                <a:prstGeom prst="arc">
                  <a:avLst>
                    <a:gd name="adj1" fmla="val 1114643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3" name="Group 122">
                <a:extLst>
                  <a:ext uri="{FF2B5EF4-FFF2-40B4-BE49-F238E27FC236}">
                    <a16:creationId xmlns:a16="http://schemas.microsoft.com/office/drawing/2014/main" id="{9EC6FFFF-2006-4366-8566-0113AD9F036A}"/>
                  </a:ext>
                </a:extLst>
              </p:cNvPr>
              <p:cNvGrpSpPr/>
              <p:nvPr/>
            </p:nvGrpSpPr>
            <p:grpSpPr>
              <a:xfrm>
                <a:off x="5805714" y="5095918"/>
                <a:ext cx="580573" cy="386869"/>
                <a:chOff x="5805714" y="609691"/>
                <a:chExt cx="580573" cy="386869"/>
              </a:xfrm>
            </p:grpSpPr>
            <p:sp>
              <p:nvSpPr>
                <p:cNvPr id="124" name="Rectangle 123">
                  <a:extLst>
                    <a:ext uri="{FF2B5EF4-FFF2-40B4-BE49-F238E27FC236}">
                      <a16:creationId xmlns:a16="http://schemas.microsoft.com/office/drawing/2014/main" id="{595E399E-0521-4D5B-914F-29C3ADDF2B72}"/>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Arc 124">
                  <a:extLst>
                    <a:ext uri="{FF2B5EF4-FFF2-40B4-BE49-F238E27FC236}">
                      <a16:creationId xmlns:a16="http://schemas.microsoft.com/office/drawing/2014/main" id="{14739334-2472-4756-B880-7780C40DA407}"/>
                    </a:ext>
                  </a:extLst>
                </p:cNvPr>
                <p:cNvSpPr/>
                <p:nvPr/>
              </p:nvSpPr>
              <p:spPr>
                <a:xfrm>
                  <a:off x="5805714" y="609691"/>
                  <a:ext cx="410553" cy="386869"/>
                </a:xfrm>
                <a:prstGeom prst="arc">
                  <a:avLst>
                    <a:gd name="adj1" fmla="val 111225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6D7FEFCF-F5E2-48A4-8DA2-466E3FA530E8}"/>
                  </a:ext>
                </a:extLst>
              </p:cNvPr>
              <p:cNvGrpSpPr/>
              <p:nvPr/>
            </p:nvGrpSpPr>
            <p:grpSpPr>
              <a:xfrm>
                <a:off x="5805714" y="5406941"/>
                <a:ext cx="580573" cy="386869"/>
                <a:chOff x="5805714" y="609691"/>
                <a:chExt cx="580573" cy="386869"/>
              </a:xfrm>
            </p:grpSpPr>
            <p:sp>
              <p:nvSpPr>
                <p:cNvPr id="127" name="Rectangle 126">
                  <a:extLst>
                    <a:ext uri="{FF2B5EF4-FFF2-40B4-BE49-F238E27FC236}">
                      <a16:creationId xmlns:a16="http://schemas.microsoft.com/office/drawing/2014/main" id="{5B8C7798-2FB8-447C-BA5C-ECB75C74E5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Arc 127">
                  <a:extLst>
                    <a:ext uri="{FF2B5EF4-FFF2-40B4-BE49-F238E27FC236}">
                      <a16:creationId xmlns:a16="http://schemas.microsoft.com/office/drawing/2014/main" id="{DDFE7CA2-AC7D-4CF0-A779-1F7EC6161969}"/>
                    </a:ext>
                  </a:extLst>
                </p:cNvPr>
                <p:cNvSpPr/>
                <p:nvPr/>
              </p:nvSpPr>
              <p:spPr>
                <a:xfrm>
                  <a:off x="5805714" y="609691"/>
                  <a:ext cx="410553" cy="386869"/>
                </a:xfrm>
                <a:prstGeom prst="arc">
                  <a:avLst>
                    <a:gd name="adj1" fmla="val 108791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9" name="Group 128">
                <a:extLst>
                  <a:ext uri="{FF2B5EF4-FFF2-40B4-BE49-F238E27FC236}">
                    <a16:creationId xmlns:a16="http://schemas.microsoft.com/office/drawing/2014/main" id="{EF6B5FAD-EB1F-43DC-8B99-11CAD21D64C9}"/>
                  </a:ext>
                </a:extLst>
              </p:cNvPr>
              <p:cNvGrpSpPr/>
              <p:nvPr/>
            </p:nvGrpSpPr>
            <p:grpSpPr>
              <a:xfrm>
                <a:off x="5805714" y="5717964"/>
                <a:ext cx="611054" cy="386869"/>
                <a:chOff x="5805714" y="609691"/>
                <a:chExt cx="611054" cy="386869"/>
              </a:xfrm>
            </p:grpSpPr>
            <p:sp>
              <p:nvSpPr>
                <p:cNvPr id="130" name="Rectangle 129">
                  <a:extLst>
                    <a:ext uri="{FF2B5EF4-FFF2-40B4-BE49-F238E27FC236}">
                      <a16:creationId xmlns:a16="http://schemas.microsoft.com/office/drawing/2014/main" id="{B817890A-729D-4FBB-8EF7-DAFD6F73427B}"/>
                    </a:ext>
                  </a:extLst>
                </p:cNvPr>
                <p:cNvSpPr/>
                <p:nvPr/>
              </p:nvSpPr>
              <p:spPr>
                <a:xfrm>
                  <a:off x="6156962" y="666847"/>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Arc 130">
                  <a:extLst>
                    <a:ext uri="{FF2B5EF4-FFF2-40B4-BE49-F238E27FC236}">
                      <a16:creationId xmlns:a16="http://schemas.microsoft.com/office/drawing/2014/main" id="{EAD6132E-2435-4771-A3CC-CCE94E7A9600}"/>
                    </a:ext>
                  </a:extLst>
                </p:cNvPr>
                <p:cNvSpPr/>
                <p:nvPr/>
              </p:nvSpPr>
              <p:spPr>
                <a:xfrm>
                  <a:off x="5805714" y="609691"/>
                  <a:ext cx="410553" cy="386869"/>
                </a:xfrm>
                <a:prstGeom prst="arc">
                  <a:avLst>
                    <a:gd name="adj1" fmla="val 109924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2" name="Group 131">
                <a:extLst>
                  <a:ext uri="{FF2B5EF4-FFF2-40B4-BE49-F238E27FC236}">
                    <a16:creationId xmlns:a16="http://schemas.microsoft.com/office/drawing/2014/main" id="{2B7006E1-B188-46BA-BAA5-15A960905F4C}"/>
                  </a:ext>
                </a:extLst>
              </p:cNvPr>
              <p:cNvGrpSpPr/>
              <p:nvPr/>
            </p:nvGrpSpPr>
            <p:grpSpPr>
              <a:xfrm>
                <a:off x="5805714" y="6028987"/>
                <a:ext cx="580573" cy="386869"/>
                <a:chOff x="5805714" y="609691"/>
                <a:chExt cx="580573" cy="386869"/>
              </a:xfrm>
            </p:grpSpPr>
            <p:sp>
              <p:nvSpPr>
                <p:cNvPr id="133" name="Rectangle 132">
                  <a:extLst>
                    <a:ext uri="{FF2B5EF4-FFF2-40B4-BE49-F238E27FC236}">
                      <a16:creationId xmlns:a16="http://schemas.microsoft.com/office/drawing/2014/main" id="{D01250CF-AFA1-4A19-B3C7-7F163609380B}"/>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Arc 133">
                  <a:extLst>
                    <a:ext uri="{FF2B5EF4-FFF2-40B4-BE49-F238E27FC236}">
                      <a16:creationId xmlns:a16="http://schemas.microsoft.com/office/drawing/2014/main" id="{1014BA5C-C370-44EB-84DA-2D69E36CE6C3}"/>
                    </a:ext>
                  </a:extLst>
                </p:cNvPr>
                <p:cNvSpPr/>
                <p:nvPr/>
              </p:nvSpPr>
              <p:spPr>
                <a:xfrm>
                  <a:off x="5805714" y="609691"/>
                  <a:ext cx="410553" cy="386869"/>
                </a:xfrm>
                <a:prstGeom prst="arc">
                  <a:avLst>
                    <a:gd name="adj1" fmla="val 1119721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5" name="Group 134">
                <a:extLst>
                  <a:ext uri="{FF2B5EF4-FFF2-40B4-BE49-F238E27FC236}">
                    <a16:creationId xmlns:a16="http://schemas.microsoft.com/office/drawing/2014/main" id="{AD8CB7E5-EBC4-4791-B93B-D0B41B862B83}"/>
                  </a:ext>
                </a:extLst>
              </p:cNvPr>
              <p:cNvGrpSpPr/>
              <p:nvPr/>
            </p:nvGrpSpPr>
            <p:grpSpPr>
              <a:xfrm>
                <a:off x="5805714" y="6340004"/>
                <a:ext cx="580573" cy="386869"/>
                <a:chOff x="5805714" y="609691"/>
                <a:chExt cx="580573" cy="386869"/>
              </a:xfrm>
            </p:grpSpPr>
            <p:sp>
              <p:nvSpPr>
                <p:cNvPr id="136" name="Rectangle 135">
                  <a:extLst>
                    <a:ext uri="{FF2B5EF4-FFF2-40B4-BE49-F238E27FC236}">
                      <a16:creationId xmlns:a16="http://schemas.microsoft.com/office/drawing/2014/main" id="{CF456FF3-391C-4C8E-A128-A413BDBBB225}"/>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Arc 136">
                  <a:extLst>
                    <a:ext uri="{FF2B5EF4-FFF2-40B4-BE49-F238E27FC236}">
                      <a16:creationId xmlns:a16="http://schemas.microsoft.com/office/drawing/2014/main" id="{8838FE2A-04D7-44E3-97C3-54338832CB9A}"/>
                    </a:ext>
                  </a:extLst>
                </p:cNvPr>
                <p:cNvSpPr/>
                <p:nvPr/>
              </p:nvSpPr>
              <p:spPr>
                <a:xfrm>
                  <a:off x="5805714" y="609691"/>
                  <a:ext cx="410553" cy="386869"/>
                </a:xfrm>
                <a:prstGeom prst="arc">
                  <a:avLst>
                    <a:gd name="adj1" fmla="val 1112980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cxnSp>
          <p:nvCxnSpPr>
            <p:cNvPr id="163" name="Straight Connector 162">
              <a:extLst>
                <a:ext uri="{FF2B5EF4-FFF2-40B4-BE49-F238E27FC236}">
                  <a16:creationId xmlns:a16="http://schemas.microsoft.com/office/drawing/2014/main" id="{6A4BE4DF-D2F4-4379-A9D6-80E52AFF4147}"/>
                </a:ext>
              </a:extLst>
            </p:cNvPr>
            <p:cNvCxnSpPr>
              <a:cxnSpLocks/>
            </p:cNvCxnSpPr>
            <p:nvPr/>
          </p:nvCxnSpPr>
          <p:spPr>
            <a:xfrm>
              <a:off x="686853" y="1364266"/>
              <a:ext cx="5727695"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6A4BE4DF-D2F4-4379-A9D6-80E52AFF4147}"/>
                </a:ext>
              </a:extLst>
            </p:cNvPr>
            <p:cNvCxnSpPr>
              <a:cxnSpLocks/>
            </p:cNvCxnSpPr>
            <p:nvPr/>
          </p:nvCxnSpPr>
          <p:spPr>
            <a:xfrm>
              <a:off x="686853" y="1697729"/>
              <a:ext cx="572574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6A4BE4DF-D2F4-4379-A9D6-80E52AFF4147}"/>
                </a:ext>
              </a:extLst>
            </p:cNvPr>
            <p:cNvCxnSpPr>
              <a:cxnSpLocks/>
            </p:cNvCxnSpPr>
            <p:nvPr/>
          </p:nvCxnSpPr>
          <p:spPr>
            <a:xfrm>
              <a:off x="686853" y="2364655"/>
              <a:ext cx="572176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6A4BE4DF-D2F4-4379-A9D6-80E52AFF4147}"/>
                </a:ext>
              </a:extLst>
            </p:cNvPr>
            <p:cNvCxnSpPr>
              <a:cxnSpLocks/>
            </p:cNvCxnSpPr>
            <p:nvPr/>
          </p:nvCxnSpPr>
          <p:spPr>
            <a:xfrm>
              <a:off x="711925" y="3031581"/>
              <a:ext cx="569421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6A4BE4DF-D2F4-4379-A9D6-80E52AFF4147}"/>
                </a:ext>
              </a:extLst>
            </p:cNvPr>
            <p:cNvCxnSpPr>
              <a:cxnSpLocks/>
            </p:cNvCxnSpPr>
            <p:nvPr/>
          </p:nvCxnSpPr>
          <p:spPr>
            <a:xfrm>
              <a:off x="686853" y="3365044"/>
              <a:ext cx="572427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6A4BE4DF-D2F4-4379-A9D6-80E52AFF4147}"/>
                </a:ext>
              </a:extLst>
            </p:cNvPr>
            <p:cNvCxnSpPr>
              <a:cxnSpLocks/>
            </p:cNvCxnSpPr>
            <p:nvPr/>
          </p:nvCxnSpPr>
          <p:spPr>
            <a:xfrm>
              <a:off x="686853" y="2698118"/>
              <a:ext cx="5716098"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6A4BE4DF-D2F4-4379-A9D6-80E52AFF4147}"/>
                </a:ext>
              </a:extLst>
            </p:cNvPr>
            <p:cNvCxnSpPr>
              <a:cxnSpLocks/>
            </p:cNvCxnSpPr>
            <p:nvPr/>
          </p:nvCxnSpPr>
          <p:spPr>
            <a:xfrm>
              <a:off x="686853" y="2031192"/>
              <a:ext cx="5729278"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6A4BE4DF-D2F4-4379-A9D6-80E52AFF4147}"/>
                </a:ext>
              </a:extLst>
            </p:cNvPr>
            <p:cNvCxnSpPr>
              <a:cxnSpLocks/>
            </p:cNvCxnSpPr>
            <p:nvPr/>
          </p:nvCxnSpPr>
          <p:spPr>
            <a:xfrm>
              <a:off x="704830" y="3698507"/>
              <a:ext cx="5705586"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6A4BE4DF-D2F4-4379-A9D6-80E52AFF4147}"/>
                </a:ext>
              </a:extLst>
            </p:cNvPr>
            <p:cNvCxnSpPr>
              <a:cxnSpLocks/>
            </p:cNvCxnSpPr>
            <p:nvPr/>
          </p:nvCxnSpPr>
          <p:spPr>
            <a:xfrm>
              <a:off x="690391" y="4031970"/>
              <a:ext cx="5727695"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a:extLst>
                <a:ext uri="{FF2B5EF4-FFF2-40B4-BE49-F238E27FC236}">
                  <a16:creationId xmlns:a16="http://schemas.microsoft.com/office/drawing/2014/main" id="{6A4BE4DF-D2F4-4379-A9D6-80E52AFF4147}"/>
                </a:ext>
              </a:extLst>
            </p:cNvPr>
            <p:cNvCxnSpPr>
              <a:cxnSpLocks/>
            </p:cNvCxnSpPr>
            <p:nvPr/>
          </p:nvCxnSpPr>
          <p:spPr>
            <a:xfrm>
              <a:off x="690391" y="4365433"/>
              <a:ext cx="572574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a:extLst>
                <a:ext uri="{FF2B5EF4-FFF2-40B4-BE49-F238E27FC236}">
                  <a16:creationId xmlns:a16="http://schemas.microsoft.com/office/drawing/2014/main" id="{6A4BE4DF-D2F4-4379-A9D6-80E52AFF4147}"/>
                </a:ext>
              </a:extLst>
            </p:cNvPr>
            <p:cNvCxnSpPr>
              <a:cxnSpLocks/>
            </p:cNvCxnSpPr>
            <p:nvPr/>
          </p:nvCxnSpPr>
          <p:spPr>
            <a:xfrm>
              <a:off x="690391" y="5032359"/>
              <a:ext cx="572176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6A4BE4DF-D2F4-4379-A9D6-80E52AFF4147}"/>
                </a:ext>
              </a:extLst>
            </p:cNvPr>
            <p:cNvCxnSpPr>
              <a:cxnSpLocks/>
            </p:cNvCxnSpPr>
            <p:nvPr/>
          </p:nvCxnSpPr>
          <p:spPr>
            <a:xfrm>
              <a:off x="715463" y="5699285"/>
              <a:ext cx="569421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6A4BE4DF-D2F4-4379-A9D6-80E52AFF4147}"/>
                </a:ext>
              </a:extLst>
            </p:cNvPr>
            <p:cNvCxnSpPr>
              <a:cxnSpLocks/>
            </p:cNvCxnSpPr>
            <p:nvPr/>
          </p:nvCxnSpPr>
          <p:spPr>
            <a:xfrm>
              <a:off x="690391" y="6032748"/>
              <a:ext cx="5351446"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a16="http://schemas.microsoft.com/office/drawing/2014/main" id="{6A4BE4DF-D2F4-4379-A9D6-80E52AFF4147}"/>
                </a:ext>
              </a:extLst>
            </p:cNvPr>
            <p:cNvCxnSpPr>
              <a:cxnSpLocks/>
            </p:cNvCxnSpPr>
            <p:nvPr/>
          </p:nvCxnSpPr>
          <p:spPr>
            <a:xfrm>
              <a:off x="690391" y="5365822"/>
              <a:ext cx="5716098"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6A4BE4DF-D2F4-4379-A9D6-80E52AFF4147}"/>
                </a:ext>
              </a:extLst>
            </p:cNvPr>
            <p:cNvCxnSpPr>
              <a:cxnSpLocks/>
            </p:cNvCxnSpPr>
            <p:nvPr/>
          </p:nvCxnSpPr>
          <p:spPr>
            <a:xfrm>
              <a:off x="690391" y="4698896"/>
              <a:ext cx="5729278"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6A4BE4DF-D2F4-4379-A9D6-80E52AFF4147}"/>
                </a:ext>
              </a:extLst>
            </p:cNvPr>
            <p:cNvCxnSpPr>
              <a:cxnSpLocks/>
            </p:cNvCxnSpPr>
            <p:nvPr/>
          </p:nvCxnSpPr>
          <p:spPr>
            <a:xfrm>
              <a:off x="678681" y="6366211"/>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6A4BE4DF-D2F4-4379-A9D6-80E52AFF4147}"/>
                </a:ext>
              </a:extLst>
            </p:cNvPr>
            <p:cNvCxnSpPr>
              <a:cxnSpLocks/>
            </p:cNvCxnSpPr>
            <p:nvPr/>
          </p:nvCxnSpPr>
          <p:spPr>
            <a:xfrm>
              <a:off x="676019" y="6699674"/>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6A4BE4DF-D2F4-4379-A9D6-80E52AFF4147}"/>
                </a:ext>
              </a:extLst>
            </p:cNvPr>
            <p:cNvCxnSpPr>
              <a:cxnSpLocks/>
            </p:cNvCxnSpPr>
            <p:nvPr/>
          </p:nvCxnSpPr>
          <p:spPr>
            <a:xfrm>
              <a:off x="678681" y="7033137"/>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6A4BE4DF-D2F4-4379-A9D6-80E52AFF4147}"/>
                </a:ext>
              </a:extLst>
            </p:cNvPr>
            <p:cNvCxnSpPr>
              <a:cxnSpLocks/>
            </p:cNvCxnSpPr>
            <p:nvPr/>
          </p:nvCxnSpPr>
          <p:spPr>
            <a:xfrm>
              <a:off x="676019" y="7366600"/>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6A4BE4DF-D2F4-4379-A9D6-80E52AFF4147}"/>
                </a:ext>
              </a:extLst>
            </p:cNvPr>
            <p:cNvCxnSpPr>
              <a:cxnSpLocks/>
            </p:cNvCxnSpPr>
            <p:nvPr/>
          </p:nvCxnSpPr>
          <p:spPr>
            <a:xfrm>
              <a:off x="689515" y="7700063"/>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6A4BE4DF-D2F4-4379-A9D6-80E52AFF4147}"/>
                </a:ext>
              </a:extLst>
            </p:cNvPr>
            <p:cNvCxnSpPr>
              <a:cxnSpLocks/>
            </p:cNvCxnSpPr>
            <p:nvPr/>
          </p:nvCxnSpPr>
          <p:spPr>
            <a:xfrm>
              <a:off x="686853" y="8033526"/>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6A4BE4DF-D2F4-4379-A9D6-80E52AFF4147}"/>
                </a:ext>
              </a:extLst>
            </p:cNvPr>
            <p:cNvCxnSpPr>
              <a:cxnSpLocks/>
            </p:cNvCxnSpPr>
            <p:nvPr/>
          </p:nvCxnSpPr>
          <p:spPr>
            <a:xfrm>
              <a:off x="689515" y="8366989"/>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6A4BE4DF-D2F4-4379-A9D6-80E52AFF4147}"/>
                </a:ext>
              </a:extLst>
            </p:cNvPr>
            <p:cNvCxnSpPr>
              <a:cxnSpLocks/>
            </p:cNvCxnSpPr>
            <p:nvPr/>
          </p:nvCxnSpPr>
          <p:spPr>
            <a:xfrm>
              <a:off x="686853" y="8700452"/>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6A4BE4DF-D2F4-4379-A9D6-80E52AFF4147}"/>
                </a:ext>
              </a:extLst>
            </p:cNvPr>
            <p:cNvCxnSpPr>
              <a:cxnSpLocks/>
            </p:cNvCxnSpPr>
            <p:nvPr/>
          </p:nvCxnSpPr>
          <p:spPr>
            <a:xfrm>
              <a:off x="682165" y="9033915"/>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6A4BE4DF-D2F4-4379-A9D6-80E52AFF4147}"/>
                </a:ext>
              </a:extLst>
            </p:cNvPr>
            <p:cNvCxnSpPr>
              <a:cxnSpLocks/>
            </p:cNvCxnSpPr>
            <p:nvPr/>
          </p:nvCxnSpPr>
          <p:spPr>
            <a:xfrm>
              <a:off x="679503" y="9367371"/>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grpSp>
      <p:pic>
        <p:nvPicPr>
          <p:cNvPr id="332" name="Picture 3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5952041" y="6584167"/>
            <a:ext cx="935257" cy="384124"/>
          </a:xfrm>
          <a:prstGeom prst="rect">
            <a:avLst/>
          </a:prstGeom>
        </p:spPr>
      </p:pic>
      <p:sp>
        <p:nvSpPr>
          <p:cNvPr id="148" name="TextBox 147"/>
          <p:cNvSpPr txBox="1"/>
          <p:nvPr/>
        </p:nvSpPr>
        <p:spPr>
          <a:xfrm>
            <a:off x="681537" y="535853"/>
            <a:ext cx="5728019" cy="338554"/>
          </a:xfrm>
          <a:prstGeom prst="rect">
            <a:avLst/>
          </a:prstGeom>
          <a:noFill/>
        </p:spPr>
        <p:txBody>
          <a:bodyPr wrap="square" rtlCol="0">
            <a:spAutoFit/>
          </a:bodyPr>
          <a:lstStyle/>
          <a:p>
            <a:pPr algn="ctr"/>
            <a:r>
              <a:rPr lang="en-IN" sz="1600" b="1" u="sng" dirty="0" smtClean="0">
                <a:solidFill>
                  <a:srgbClr val="FF0066"/>
                </a:solidFill>
                <a:latin typeface="Century Schoolbook" pitchFamily="18" charset="0"/>
              </a:rPr>
              <a:t>Chapter at a glance</a:t>
            </a:r>
            <a:endParaRPr lang="en-IN" sz="1600" b="1" u="sng" dirty="0">
              <a:solidFill>
                <a:srgbClr val="FF0066"/>
              </a:solidFill>
              <a:latin typeface="Century Schoolbook" pitchFamily="18" charset="0"/>
            </a:endParaRPr>
          </a:p>
        </p:txBody>
      </p:sp>
      <p:sp>
        <p:nvSpPr>
          <p:cNvPr id="149" name="TextBox 148"/>
          <p:cNvSpPr txBox="1"/>
          <p:nvPr/>
        </p:nvSpPr>
        <p:spPr>
          <a:xfrm>
            <a:off x="681538" y="6893799"/>
            <a:ext cx="5346804" cy="1169551"/>
          </a:xfrm>
          <a:prstGeom prst="rect">
            <a:avLst/>
          </a:prstGeom>
          <a:noFill/>
        </p:spPr>
        <p:txBody>
          <a:bodyPr wrap="square" rtlCol="0">
            <a:spAutoFit/>
          </a:bodyPr>
          <a:lstStyle/>
          <a:p>
            <a:pPr marL="285750" indent="-285750">
              <a:lnSpc>
                <a:spcPct val="250000"/>
              </a:lnSpc>
              <a:buFont typeface="Arial" pitchFamily="34" charset="0"/>
              <a:buChar char="•"/>
            </a:pPr>
            <a:r>
              <a:rPr lang="en-IN" sz="1400" dirty="0" smtClean="0">
                <a:solidFill>
                  <a:srgbClr val="0070C0"/>
                </a:solidFill>
                <a:latin typeface="Century Schoolbook" pitchFamily="18" charset="0"/>
              </a:rPr>
              <a:t>Explanation 			01 – 23</a:t>
            </a:r>
          </a:p>
          <a:p>
            <a:pPr marL="285750" indent="-285750">
              <a:lnSpc>
                <a:spcPct val="250000"/>
              </a:lnSpc>
              <a:buFont typeface="Arial" pitchFamily="34" charset="0"/>
              <a:buChar char="•"/>
            </a:pPr>
            <a:r>
              <a:rPr lang="en-US" sz="1400" dirty="0" smtClean="0">
                <a:solidFill>
                  <a:srgbClr val="0070C0"/>
                </a:solidFill>
                <a:latin typeface="Century Schoolbook" pitchFamily="18" charset="0"/>
              </a:rPr>
              <a:t>Exercise			24 – 25</a:t>
            </a:r>
            <a:endParaRPr lang="en-IN" sz="1400" dirty="0">
              <a:solidFill>
                <a:srgbClr val="0070C0"/>
              </a:solidFill>
              <a:latin typeface="Century Schoolbook" pitchFamily="18" charset="0"/>
            </a:endParaRPr>
          </a:p>
        </p:txBody>
      </p:sp>
      <p:sp>
        <p:nvSpPr>
          <p:cNvPr id="150" name="TextBox 149"/>
          <p:cNvSpPr txBox="1"/>
          <p:nvPr/>
        </p:nvSpPr>
        <p:spPr>
          <a:xfrm>
            <a:off x="681537" y="1157373"/>
            <a:ext cx="5728019" cy="2785378"/>
          </a:xfrm>
          <a:prstGeom prst="rect">
            <a:avLst/>
          </a:prstGeom>
          <a:noFill/>
        </p:spPr>
        <p:txBody>
          <a:bodyPr wrap="square" rtlCol="0">
            <a:spAutoFit/>
          </a:bodyPr>
          <a:lstStyle/>
          <a:p>
            <a:pPr algn="just">
              <a:lnSpc>
                <a:spcPct val="250000"/>
              </a:lnSpc>
            </a:pPr>
            <a:r>
              <a:rPr lang="en-IN" sz="1400" dirty="0">
                <a:latin typeface="Century Schoolbook" pitchFamily="18" charset="0"/>
              </a:rPr>
              <a:t>In this chapter, we are going to learn about the degradation in environment because of various natural and man-made factors which are responsible for it. Therefore, we shall study the phenomenon of environmental degradation and how it is related to natural calamities, disasters and their management.</a:t>
            </a:r>
            <a:endParaRPr lang="en-IN" sz="1400" b="1" dirty="0">
              <a:latin typeface="Century Schoolbook" pitchFamily="18" charset="0"/>
            </a:endParaRPr>
          </a:p>
        </p:txBody>
      </p:sp>
      <p:cxnSp>
        <p:nvCxnSpPr>
          <p:cNvPr id="151" name="Straight Connector 150"/>
          <p:cNvCxnSpPr/>
          <p:nvPr/>
        </p:nvCxnSpPr>
        <p:spPr>
          <a:xfrm>
            <a:off x="2169042" y="7318239"/>
            <a:ext cx="214777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2183213" y="7832161"/>
            <a:ext cx="2147777"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5057849"/>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 name="Group 326"/>
          <p:cNvGrpSpPr/>
          <p:nvPr/>
        </p:nvGrpSpPr>
        <p:grpSpPr>
          <a:xfrm>
            <a:off x="43878" y="0"/>
            <a:ext cx="6814122" cy="9963584"/>
            <a:chOff x="43878" y="0"/>
            <a:chExt cx="6814122" cy="9963584"/>
          </a:xfrm>
        </p:grpSpPr>
        <p:sp>
          <p:nvSpPr>
            <p:cNvPr id="66" name="Rectangle 65">
              <a:extLst>
                <a:ext uri="{FF2B5EF4-FFF2-40B4-BE49-F238E27FC236}">
                  <a16:creationId xmlns:a16="http://schemas.microsoft.com/office/drawing/2014/main" id="{C03955BB-E41C-4E77-BB48-325360470229}"/>
                </a:ext>
              </a:extLst>
            </p:cNvPr>
            <p:cNvSpPr/>
            <p:nvPr/>
          </p:nvSpPr>
          <p:spPr>
            <a:xfrm>
              <a:off x="57526" y="0"/>
              <a:ext cx="6800474" cy="9923116"/>
            </a:xfrm>
            <a:prstGeom prst="rect">
              <a:avLst/>
            </a:prstGeom>
            <a:blipFill>
              <a:blip r:embed="rId2"/>
              <a:stretch>
                <a:fillRect/>
              </a:stretch>
            </a:blipFill>
            <a:ln>
              <a:noFill/>
            </a:ln>
            <a:effectLst>
              <a:outerShdw blurRad="50800" dist="889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9A7C9A0-1A85-4F30-A93E-652DADAEA768}"/>
                </a:ext>
              </a:extLst>
            </p:cNvPr>
            <p:cNvSpPr/>
            <p:nvPr/>
          </p:nvSpPr>
          <p:spPr>
            <a:xfrm>
              <a:off x="6028341" y="5878098"/>
              <a:ext cx="576359" cy="3838952"/>
            </a:xfrm>
            <a:prstGeom prst="rect">
              <a:avLst/>
            </a:prstGeom>
            <a:solidFill>
              <a:srgbClr val="FFC000"/>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9" name="Freeform: Shape 158">
              <a:extLst>
                <a:ext uri="{FF2B5EF4-FFF2-40B4-BE49-F238E27FC236}">
                  <a16:creationId xmlns:a16="http://schemas.microsoft.com/office/drawing/2014/main" id="{844EE657-B388-4FBA-B129-7B78DAC63F27}"/>
                </a:ext>
              </a:extLst>
            </p:cNvPr>
            <p:cNvSpPr/>
            <p:nvPr/>
          </p:nvSpPr>
          <p:spPr>
            <a:xfrm>
              <a:off x="271772" y="172684"/>
              <a:ext cx="6297469" cy="9543912"/>
            </a:xfrm>
            <a:custGeom>
              <a:avLst/>
              <a:gdLst>
                <a:gd name="connsiteX0" fmla="*/ 0 w 5395162"/>
                <a:gd name="connsiteY0" fmla="*/ 0 h 6607323"/>
                <a:gd name="connsiteX1" fmla="*/ 5395162 w 5395162"/>
                <a:gd name="connsiteY1" fmla="*/ 0 h 6607323"/>
                <a:gd name="connsiteX2" fmla="*/ 5395162 w 5395162"/>
                <a:gd name="connsiteY2" fmla="*/ 3949902 h 6607323"/>
                <a:gd name="connsiteX3" fmla="*/ 5230980 w 5395162"/>
                <a:gd name="connsiteY3" fmla="*/ 3949902 h 6607323"/>
                <a:gd name="connsiteX4" fmla="*/ 5032614 w 5395162"/>
                <a:gd name="connsiteY4" fmla="*/ 4148268 h 6607323"/>
                <a:gd name="connsiteX5" fmla="*/ 5032614 w 5395162"/>
                <a:gd name="connsiteY5" fmla="*/ 6607209 h 6607323"/>
                <a:gd name="connsiteX6" fmla="*/ 5032625 w 5395162"/>
                <a:gd name="connsiteY6" fmla="*/ 6607323 h 6607323"/>
                <a:gd name="connsiteX7" fmla="*/ 0 w 5395162"/>
                <a:gd name="connsiteY7" fmla="*/ 6607323 h 660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5162" h="6607323">
                  <a:moveTo>
                    <a:pt x="0" y="0"/>
                  </a:moveTo>
                  <a:lnTo>
                    <a:pt x="5395162" y="0"/>
                  </a:lnTo>
                  <a:lnTo>
                    <a:pt x="5395162" y="3949902"/>
                  </a:lnTo>
                  <a:lnTo>
                    <a:pt x="5230980" y="3949902"/>
                  </a:lnTo>
                  <a:cubicBezTo>
                    <a:pt x="5121425" y="3949902"/>
                    <a:pt x="5032614" y="4038713"/>
                    <a:pt x="5032614" y="4148268"/>
                  </a:cubicBezTo>
                  <a:lnTo>
                    <a:pt x="5032614" y="6607209"/>
                  </a:lnTo>
                  <a:lnTo>
                    <a:pt x="5032625" y="6607323"/>
                  </a:lnTo>
                  <a:lnTo>
                    <a:pt x="0" y="6607323"/>
                  </a:lnTo>
                  <a:close/>
                </a:path>
              </a:pathLst>
            </a:custGeom>
            <a:solidFill>
              <a:srgbClr val="FDFDFD"/>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6A4BE4DF-D2F4-4379-A9D6-80E52AFF4147}"/>
                </a:ext>
              </a:extLst>
            </p:cNvPr>
            <p:cNvCxnSpPr>
              <a:cxnSpLocks/>
            </p:cNvCxnSpPr>
            <p:nvPr/>
          </p:nvCxnSpPr>
          <p:spPr>
            <a:xfrm>
              <a:off x="701292" y="1030803"/>
              <a:ext cx="5705586"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C4AF6244-7532-4141-B434-8E2F38097B0C}"/>
                </a:ext>
              </a:extLst>
            </p:cNvPr>
            <p:cNvSpPr txBox="1"/>
            <p:nvPr/>
          </p:nvSpPr>
          <p:spPr>
            <a:xfrm>
              <a:off x="6101625" y="8082188"/>
              <a:ext cx="461665" cy="1881396"/>
            </a:xfrm>
            <a:prstGeom prst="rect">
              <a:avLst/>
            </a:prstGeom>
            <a:noFill/>
          </p:spPr>
          <p:txBody>
            <a:bodyPr vert="vert270" wrap="square" rtlCol="0">
              <a:spAutoFit/>
            </a:bodyPr>
            <a:lstStyle/>
            <a:p>
              <a:pPr algn="ctr"/>
              <a:r>
                <a:rPr lang="en-US" b="1" dirty="0"/>
                <a:t>PAGE </a:t>
              </a:r>
              <a:r>
                <a:rPr lang="en-US" b="1" dirty="0" smtClean="0"/>
                <a:t> 18</a:t>
              </a:r>
              <a:endParaRPr lang="en-US" b="1" dirty="0"/>
            </a:p>
          </p:txBody>
        </p:sp>
        <p:grpSp>
          <p:nvGrpSpPr>
            <p:cNvPr id="3" name="Group 2">
              <a:extLst>
                <a:ext uri="{FF2B5EF4-FFF2-40B4-BE49-F238E27FC236}">
                  <a16:creationId xmlns:a16="http://schemas.microsoft.com/office/drawing/2014/main" id="{0F1A4B53-3DA8-4B08-87F6-99E2B5780CCB}"/>
                </a:ext>
              </a:extLst>
            </p:cNvPr>
            <p:cNvGrpSpPr/>
            <p:nvPr/>
          </p:nvGrpSpPr>
          <p:grpSpPr>
            <a:xfrm>
              <a:off x="43878" y="172684"/>
              <a:ext cx="668047" cy="9543911"/>
              <a:chOff x="5604611" y="119550"/>
              <a:chExt cx="812157" cy="6607323"/>
            </a:xfrm>
          </p:grpSpPr>
          <p:sp>
            <p:nvSpPr>
              <p:cNvPr id="67" name="Rectangle 66">
                <a:extLst>
                  <a:ext uri="{FF2B5EF4-FFF2-40B4-BE49-F238E27FC236}">
                    <a16:creationId xmlns:a16="http://schemas.microsoft.com/office/drawing/2014/main" id="{D119F2DB-0E38-4A31-831F-2BAF295D2A25}"/>
                  </a:ext>
                </a:extLst>
              </p:cNvPr>
              <p:cNvSpPr/>
              <p:nvPr/>
            </p:nvSpPr>
            <p:spPr>
              <a:xfrm>
                <a:off x="5635694" y="202535"/>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id="{AEE5042A-E067-4FB7-BCFF-00BB33BFEDEC}"/>
                  </a:ext>
                </a:extLst>
              </p:cNvPr>
              <p:cNvGrpSpPr/>
              <p:nvPr/>
            </p:nvGrpSpPr>
            <p:grpSpPr>
              <a:xfrm>
                <a:off x="5805714" y="119550"/>
                <a:ext cx="580573" cy="386869"/>
                <a:chOff x="5805714" y="609691"/>
                <a:chExt cx="580573" cy="386869"/>
              </a:xfrm>
            </p:grpSpPr>
            <p:sp>
              <p:nvSpPr>
                <p:cNvPr id="5" name="Rectangle 4">
                  <a:extLst>
                    <a:ext uri="{FF2B5EF4-FFF2-40B4-BE49-F238E27FC236}">
                      <a16:creationId xmlns:a16="http://schemas.microsoft.com/office/drawing/2014/main" id="{9ECC8D50-758B-45D1-9832-058DA749338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c 8">
                  <a:extLst>
                    <a:ext uri="{FF2B5EF4-FFF2-40B4-BE49-F238E27FC236}">
                      <a16:creationId xmlns:a16="http://schemas.microsoft.com/office/drawing/2014/main" id="{FC783E55-1922-4926-8D97-EC60526709F7}"/>
                    </a:ext>
                  </a:extLst>
                </p:cNvPr>
                <p:cNvSpPr/>
                <p:nvPr/>
              </p:nvSpPr>
              <p:spPr>
                <a:xfrm>
                  <a:off x="5805714" y="609691"/>
                  <a:ext cx="410553" cy="386869"/>
                </a:xfrm>
                <a:prstGeom prst="arc">
                  <a:avLst>
                    <a:gd name="adj1" fmla="val 10333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8" name="Rectangle 67">
                <a:extLst>
                  <a:ext uri="{FF2B5EF4-FFF2-40B4-BE49-F238E27FC236}">
                    <a16:creationId xmlns:a16="http://schemas.microsoft.com/office/drawing/2014/main" id="{FCB92E0C-F05E-4602-8A6C-A561815032EC}"/>
                  </a:ext>
                </a:extLst>
              </p:cNvPr>
              <p:cNvSpPr/>
              <p:nvPr/>
            </p:nvSpPr>
            <p:spPr>
              <a:xfrm>
                <a:off x="5632035" y="503041"/>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78" name="Group 77">
                <a:extLst>
                  <a:ext uri="{FF2B5EF4-FFF2-40B4-BE49-F238E27FC236}">
                    <a16:creationId xmlns:a16="http://schemas.microsoft.com/office/drawing/2014/main" id="{E48E30C9-A74F-4C52-AD04-FC9A5CBD8258}"/>
                  </a:ext>
                </a:extLst>
              </p:cNvPr>
              <p:cNvGrpSpPr/>
              <p:nvPr/>
            </p:nvGrpSpPr>
            <p:grpSpPr>
              <a:xfrm>
                <a:off x="5805714" y="430573"/>
                <a:ext cx="580573" cy="386869"/>
                <a:chOff x="5805714" y="609691"/>
                <a:chExt cx="580573" cy="386869"/>
              </a:xfrm>
            </p:grpSpPr>
            <p:sp>
              <p:nvSpPr>
                <p:cNvPr id="79" name="Rectangle 78">
                  <a:extLst>
                    <a:ext uri="{FF2B5EF4-FFF2-40B4-BE49-F238E27FC236}">
                      <a16:creationId xmlns:a16="http://schemas.microsoft.com/office/drawing/2014/main" id="{9D80A7DB-810E-4588-BE25-E9F7C34D3DB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Arc 79">
                  <a:extLst>
                    <a:ext uri="{FF2B5EF4-FFF2-40B4-BE49-F238E27FC236}">
                      <a16:creationId xmlns:a16="http://schemas.microsoft.com/office/drawing/2014/main" id="{0CEE252C-3F6B-425D-A974-8C322FD62AA8}"/>
                    </a:ext>
                  </a:extLst>
                </p:cNvPr>
                <p:cNvSpPr/>
                <p:nvPr/>
              </p:nvSpPr>
              <p:spPr>
                <a:xfrm>
                  <a:off x="5805714" y="609691"/>
                  <a:ext cx="410553" cy="386869"/>
                </a:xfrm>
                <a:prstGeom prst="arc">
                  <a:avLst>
                    <a:gd name="adj1" fmla="val 10604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9" name="Rectangle 68">
                <a:extLst>
                  <a:ext uri="{FF2B5EF4-FFF2-40B4-BE49-F238E27FC236}">
                    <a16:creationId xmlns:a16="http://schemas.microsoft.com/office/drawing/2014/main" id="{A4620A41-830E-412F-B7F4-82B17531460F}"/>
                  </a:ext>
                </a:extLst>
              </p:cNvPr>
              <p:cNvSpPr/>
              <p:nvPr/>
            </p:nvSpPr>
            <p:spPr>
              <a:xfrm>
                <a:off x="5635694" y="817487"/>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Rectangle 69">
                <a:extLst>
                  <a:ext uri="{FF2B5EF4-FFF2-40B4-BE49-F238E27FC236}">
                    <a16:creationId xmlns:a16="http://schemas.microsoft.com/office/drawing/2014/main" id="{B8C591D4-C50C-4B67-805A-961945693BE6}"/>
                  </a:ext>
                </a:extLst>
              </p:cNvPr>
              <p:cNvSpPr/>
              <p:nvPr/>
            </p:nvSpPr>
            <p:spPr>
              <a:xfrm>
                <a:off x="5636493" y="1123923"/>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Rectangle 70">
                <a:extLst>
                  <a:ext uri="{FF2B5EF4-FFF2-40B4-BE49-F238E27FC236}">
                    <a16:creationId xmlns:a16="http://schemas.microsoft.com/office/drawing/2014/main" id="{461F08B5-15BF-4C63-B54C-7D2001EDCAD3}"/>
                  </a:ext>
                </a:extLst>
              </p:cNvPr>
              <p:cNvSpPr/>
              <p:nvPr/>
            </p:nvSpPr>
            <p:spPr>
              <a:xfrm>
                <a:off x="5633303" y="1440825"/>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Rectangle 71">
                <a:extLst>
                  <a:ext uri="{FF2B5EF4-FFF2-40B4-BE49-F238E27FC236}">
                    <a16:creationId xmlns:a16="http://schemas.microsoft.com/office/drawing/2014/main" id="{D12C5631-8C0A-4256-BD3E-88D081A7321B}"/>
                  </a:ext>
                </a:extLst>
              </p:cNvPr>
              <p:cNvSpPr/>
              <p:nvPr/>
            </p:nvSpPr>
            <p:spPr>
              <a:xfrm>
                <a:off x="5641689" y="1742385"/>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3" name="Rectangle 72">
                <a:extLst>
                  <a:ext uri="{FF2B5EF4-FFF2-40B4-BE49-F238E27FC236}">
                    <a16:creationId xmlns:a16="http://schemas.microsoft.com/office/drawing/2014/main" id="{D3030D9B-44CF-4F4E-A86E-18A79322376D}"/>
                  </a:ext>
                </a:extLst>
              </p:cNvPr>
              <p:cNvSpPr/>
              <p:nvPr/>
            </p:nvSpPr>
            <p:spPr>
              <a:xfrm>
                <a:off x="5626130" y="2064953"/>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4" name="Rectangle 73">
                <a:extLst>
                  <a:ext uri="{FF2B5EF4-FFF2-40B4-BE49-F238E27FC236}">
                    <a16:creationId xmlns:a16="http://schemas.microsoft.com/office/drawing/2014/main" id="{0E9F8D11-58D9-4493-A410-DACB43B5E48F}"/>
                  </a:ext>
                </a:extLst>
              </p:cNvPr>
              <p:cNvSpPr/>
              <p:nvPr/>
            </p:nvSpPr>
            <p:spPr>
              <a:xfrm>
                <a:off x="5626130" y="2372116"/>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Rectangle 74">
                <a:extLst>
                  <a:ext uri="{FF2B5EF4-FFF2-40B4-BE49-F238E27FC236}">
                    <a16:creationId xmlns:a16="http://schemas.microsoft.com/office/drawing/2014/main" id="{880FA994-AF36-4890-A98D-4750B71B3C59}"/>
                  </a:ext>
                </a:extLst>
              </p:cNvPr>
              <p:cNvSpPr/>
              <p:nvPr/>
            </p:nvSpPr>
            <p:spPr>
              <a:xfrm>
                <a:off x="5633303" y="2684520"/>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6" name="Rectangle 75">
                <a:extLst>
                  <a:ext uri="{FF2B5EF4-FFF2-40B4-BE49-F238E27FC236}">
                    <a16:creationId xmlns:a16="http://schemas.microsoft.com/office/drawing/2014/main" id="{9E5C2FB6-992A-4537-B467-2FCB0FDBDB9F}"/>
                  </a:ext>
                </a:extLst>
              </p:cNvPr>
              <p:cNvSpPr/>
              <p:nvPr/>
            </p:nvSpPr>
            <p:spPr>
              <a:xfrm>
                <a:off x="5633303" y="2985986"/>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7" name="Rectangle 76">
                <a:extLst>
                  <a:ext uri="{FF2B5EF4-FFF2-40B4-BE49-F238E27FC236}">
                    <a16:creationId xmlns:a16="http://schemas.microsoft.com/office/drawing/2014/main" id="{73193785-12A4-408F-9E7C-27DDBEAFA7BD}"/>
                  </a:ext>
                </a:extLst>
              </p:cNvPr>
              <p:cNvSpPr/>
              <p:nvPr/>
            </p:nvSpPr>
            <p:spPr>
              <a:xfrm>
                <a:off x="5626130" y="3308187"/>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8" name="Rectangle 137">
                <a:extLst>
                  <a:ext uri="{FF2B5EF4-FFF2-40B4-BE49-F238E27FC236}">
                    <a16:creationId xmlns:a16="http://schemas.microsoft.com/office/drawing/2014/main" id="{FF68EA0C-3323-4279-9322-583E0496C340}"/>
                  </a:ext>
                </a:extLst>
              </p:cNvPr>
              <p:cNvSpPr/>
              <p:nvPr/>
            </p:nvSpPr>
            <p:spPr>
              <a:xfrm>
                <a:off x="5618957" y="3615100"/>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9" name="Rectangle 138">
                <a:extLst>
                  <a:ext uri="{FF2B5EF4-FFF2-40B4-BE49-F238E27FC236}">
                    <a16:creationId xmlns:a16="http://schemas.microsoft.com/office/drawing/2014/main" id="{DA8F7F98-A2C1-4622-86E7-4F2038831BBE}"/>
                  </a:ext>
                </a:extLst>
              </p:cNvPr>
              <p:cNvSpPr/>
              <p:nvPr/>
            </p:nvSpPr>
            <p:spPr>
              <a:xfrm>
                <a:off x="5604611" y="3927247"/>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0" name="Rectangle 139">
                <a:extLst>
                  <a:ext uri="{FF2B5EF4-FFF2-40B4-BE49-F238E27FC236}">
                    <a16:creationId xmlns:a16="http://schemas.microsoft.com/office/drawing/2014/main" id="{0A05E640-BFCE-401E-8E58-B95F9FAC8DFA}"/>
                  </a:ext>
                </a:extLst>
              </p:cNvPr>
              <p:cNvSpPr/>
              <p:nvPr/>
            </p:nvSpPr>
            <p:spPr>
              <a:xfrm>
                <a:off x="5611784" y="4239143"/>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1" name="Rectangle 140">
                <a:extLst>
                  <a:ext uri="{FF2B5EF4-FFF2-40B4-BE49-F238E27FC236}">
                    <a16:creationId xmlns:a16="http://schemas.microsoft.com/office/drawing/2014/main" id="{E054FE0A-3727-4A81-B405-7B2AD3CF46C1}"/>
                  </a:ext>
                </a:extLst>
              </p:cNvPr>
              <p:cNvSpPr/>
              <p:nvPr/>
            </p:nvSpPr>
            <p:spPr>
              <a:xfrm>
                <a:off x="5604611" y="4546182"/>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2" name="Rectangle 141">
                <a:extLst>
                  <a:ext uri="{FF2B5EF4-FFF2-40B4-BE49-F238E27FC236}">
                    <a16:creationId xmlns:a16="http://schemas.microsoft.com/office/drawing/2014/main" id="{181F776C-2AF8-48ED-A45F-6043E45954BF}"/>
                  </a:ext>
                </a:extLst>
              </p:cNvPr>
              <p:cNvSpPr/>
              <p:nvPr/>
            </p:nvSpPr>
            <p:spPr>
              <a:xfrm>
                <a:off x="5609779" y="4857467"/>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3" name="Rectangle 142">
                <a:extLst>
                  <a:ext uri="{FF2B5EF4-FFF2-40B4-BE49-F238E27FC236}">
                    <a16:creationId xmlns:a16="http://schemas.microsoft.com/office/drawing/2014/main" id="{F411B93B-64DC-40ED-8351-A38502F83EC2}"/>
                  </a:ext>
                </a:extLst>
              </p:cNvPr>
              <p:cNvSpPr/>
              <p:nvPr/>
            </p:nvSpPr>
            <p:spPr>
              <a:xfrm>
                <a:off x="5618957" y="5171895"/>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4" name="Rectangle 143">
                <a:extLst>
                  <a:ext uri="{FF2B5EF4-FFF2-40B4-BE49-F238E27FC236}">
                    <a16:creationId xmlns:a16="http://schemas.microsoft.com/office/drawing/2014/main" id="{6D4EF766-AAA1-4FD1-9EB8-BC7CCAF80F4C}"/>
                  </a:ext>
                </a:extLst>
              </p:cNvPr>
              <p:cNvSpPr/>
              <p:nvPr/>
            </p:nvSpPr>
            <p:spPr>
              <a:xfrm>
                <a:off x="5611784" y="5503140"/>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5" name="Rectangle 144">
                <a:extLst>
                  <a:ext uri="{FF2B5EF4-FFF2-40B4-BE49-F238E27FC236}">
                    <a16:creationId xmlns:a16="http://schemas.microsoft.com/office/drawing/2014/main" id="{CA3BC80A-A5C7-4031-AE04-E1DBB065F990}"/>
                  </a:ext>
                </a:extLst>
              </p:cNvPr>
              <p:cNvSpPr/>
              <p:nvPr/>
            </p:nvSpPr>
            <p:spPr>
              <a:xfrm>
                <a:off x="5604611" y="5797854"/>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6" name="Rectangle 145">
                <a:extLst>
                  <a:ext uri="{FF2B5EF4-FFF2-40B4-BE49-F238E27FC236}">
                    <a16:creationId xmlns:a16="http://schemas.microsoft.com/office/drawing/2014/main" id="{B2C4E260-0390-4C3C-B29D-AB4732D5F312}"/>
                  </a:ext>
                </a:extLst>
              </p:cNvPr>
              <p:cNvSpPr/>
              <p:nvPr/>
            </p:nvSpPr>
            <p:spPr>
              <a:xfrm>
                <a:off x="5604611" y="6097210"/>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7" name="Rectangle 146">
                <a:extLst>
                  <a:ext uri="{FF2B5EF4-FFF2-40B4-BE49-F238E27FC236}">
                    <a16:creationId xmlns:a16="http://schemas.microsoft.com/office/drawing/2014/main" id="{9CF30D03-0768-4F4A-876B-4064ADC4B962}"/>
                  </a:ext>
                </a:extLst>
              </p:cNvPr>
              <p:cNvSpPr/>
              <p:nvPr/>
            </p:nvSpPr>
            <p:spPr>
              <a:xfrm>
                <a:off x="5611784" y="6412576"/>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81" name="Group 80">
                <a:extLst>
                  <a:ext uri="{FF2B5EF4-FFF2-40B4-BE49-F238E27FC236}">
                    <a16:creationId xmlns:a16="http://schemas.microsoft.com/office/drawing/2014/main" id="{BDE4CAF1-67FB-4A00-A957-F84932EF37EA}"/>
                  </a:ext>
                </a:extLst>
              </p:cNvPr>
              <p:cNvGrpSpPr/>
              <p:nvPr/>
            </p:nvGrpSpPr>
            <p:grpSpPr>
              <a:xfrm>
                <a:off x="5805714" y="741596"/>
                <a:ext cx="580573" cy="386869"/>
                <a:chOff x="5805714" y="609691"/>
                <a:chExt cx="580573" cy="386869"/>
              </a:xfrm>
            </p:grpSpPr>
            <p:sp>
              <p:nvSpPr>
                <p:cNvPr id="82" name="Rectangle 81">
                  <a:extLst>
                    <a:ext uri="{FF2B5EF4-FFF2-40B4-BE49-F238E27FC236}">
                      <a16:creationId xmlns:a16="http://schemas.microsoft.com/office/drawing/2014/main" id="{74C944AF-D50A-425E-A441-BD46E8CB9783}"/>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Arc 82">
                  <a:extLst>
                    <a:ext uri="{FF2B5EF4-FFF2-40B4-BE49-F238E27FC236}">
                      <a16:creationId xmlns:a16="http://schemas.microsoft.com/office/drawing/2014/main" id="{AE95EC9D-DB78-417E-AF31-C543DE84C1EE}"/>
                    </a:ext>
                  </a:extLst>
                </p:cNvPr>
                <p:cNvSpPr/>
                <p:nvPr/>
              </p:nvSpPr>
              <p:spPr>
                <a:xfrm>
                  <a:off x="5805714" y="609691"/>
                  <a:ext cx="410553" cy="386869"/>
                </a:xfrm>
                <a:prstGeom prst="arc">
                  <a:avLst>
                    <a:gd name="adj1" fmla="val 107575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EC3E0684-8AE8-4214-BF7B-4AAB6B86F600}"/>
                  </a:ext>
                </a:extLst>
              </p:cNvPr>
              <p:cNvGrpSpPr/>
              <p:nvPr/>
            </p:nvGrpSpPr>
            <p:grpSpPr>
              <a:xfrm>
                <a:off x="5805714" y="1052619"/>
                <a:ext cx="580573" cy="386869"/>
                <a:chOff x="5805714" y="609691"/>
                <a:chExt cx="580573" cy="386869"/>
              </a:xfrm>
            </p:grpSpPr>
            <p:sp>
              <p:nvSpPr>
                <p:cNvPr id="85" name="Rectangle 84">
                  <a:extLst>
                    <a:ext uri="{FF2B5EF4-FFF2-40B4-BE49-F238E27FC236}">
                      <a16:creationId xmlns:a16="http://schemas.microsoft.com/office/drawing/2014/main" id="{CF8E04A3-B6B4-4F3C-BB6B-AF9929DDA237}"/>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Arc 85">
                  <a:extLst>
                    <a:ext uri="{FF2B5EF4-FFF2-40B4-BE49-F238E27FC236}">
                      <a16:creationId xmlns:a16="http://schemas.microsoft.com/office/drawing/2014/main" id="{18A95974-DAB2-4BF8-9192-96278D1744CD}"/>
                    </a:ext>
                  </a:extLst>
                </p:cNvPr>
                <p:cNvSpPr/>
                <p:nvPr/>
              </p:nvSpPr>
              <p:spPr>
                <a:xfrm>
                  <a:off x="5805714" y="609691"/>
                  <a:ext cx="410553" cy="386869"/>
                </a:xfrm>
                <a:prstGeom prst="arc">
                  <a:avLst>
                    <a:gd name="adj1" fmla="val 1083048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C97BDBFC-6DCF-4D05-9235-AF24FD08B7BA}"/>
                  </a:ext>
                </a:extLst>
              </p:cNvPr>
              <p:cNvGrpSpPr/>
              <p:nvPr/>
            </p:nvGrpSpPr>
            <p:grpSpPr>
              <a:xfrm>
                <a:off x="5805714" y="1363642"/>
                <a:ext cx="580573" cy="386869"/>
                <a:chOff x="5805714" y="609691"/>
                <a:chExt cx="580573" cy="386869"/>
              </a:xfrm>
            </p:grpSpPr>
            <p:sp>
              <p:nvSpPr>
                <p:cNvPr id="88" name="Rectangle 87">
                  <a:extLst>
                    <a:ext uri="{FF2B5EF4-FFF2-40B4-BE49-F238E27FC236}">
                      <a16:creationId xmlns:a16="http://schemas.microsoft.com/office/drawing/2014/main" id="{4AB8CE96-3DF3-4063-9F27-D4DB07BB75E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Arc 88">
                  <a:extLst>
                    <a:ext uri="{FF2B5EF4-FFF2-40B4-BE49-F238E27FC236}">
                      <a16:creationId xmlns:a16="http://schemas.microsoft.com/office/drawing/2014/main" id="{309BD817-14B6-4AA7-A1F6-6EAEFBC3A86F}"/>
                    </a:ext>
                  </a:extLst>
                </p:cNvPr>
                <p:cNvSpPr/>
                <p:nvPr/>
              </p:nvSpPr>
              <p:spPr>
                <a:xfrm>
                  <a:off x="5805714" y="609691"/>
                  <a:ext cx="410553" cy="386869"/>
                </a:xfrm>
                <a:prstGeom prst="arc">
                  <a:avLst>
                    <a:gd name="adj1" fmla="val 1080965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C6951FED-2BD7-4859-B333-5B1CAEF8AB8D}"/>
                  </a:ext>
                </a:extLst>
              </p:cNvPr>
              <p:cNvGrpSpPr/>
              <p:nvPr/>
            </p:nvGrpSpPr>
            <p:grpSpPr>
              <a:xfrm>
                <a:off x="5805714" y="1674665"/>
                <a:ext cx="580573" cy="386869"/>
                <a:chOff x="5805714" y="609691"/>
                <a:chExt cx="580573" cy="386869"/>
              </a:xfrm>
            </p:grpSpPr>
            <p:sp>
              <p:nvSpPr>
                <p:cNvPr id="91" name="Rectangle 90">
                  <a:extLst>
                    <a:ext uri="{FF2B5EF4-FFF2-40B4-BE49-F238E27FC236}">
                      <a16:creationId xmlns:a16="http://schemas.microsoft.com/office/drawing/2014/main" id="{FE30C63D-F045-40E9-8C54-26DA5BDA0F4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Arc 91">
                  <a:extLst>
                    <a:ext uri="{FF2B5EF4-FFF2-40B4-BE49-F238E27FC236}">
                      <a16:creationId xmlns:a16="http://schemas.microsoft.com/office/drawing/2014/main" id="{434A2720-2A66-40B1-AC7E-5C244C6E6EB9}"/>
                    </a:ext>
                  </a:extLst>
                </p:cNvPr>
                <p:cNvSpPr/>
                <p:nvPr/>
              </p:nvSpPr>
              <p:spPr>
                <a:xfrm>
                  <a:off x="5805714" y="609691"/>
                  <a:ext cx="410553" cy="386869"/>
                </a:xfrm>
                <a:prstGeom prst="arc">
                  <a:avLst>
                    <a:gd name="adj1" fmla="val 1087571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93" name="Group 92">
                <a:extLst>
                  <a:ext uri="{FF2B5EF4-FFF2-40B4-BE49-F238E27FC236}">
                    <a16:creationId xmlns:a16="http://schemas.microsoft.com/office/drawing/2014/main" id="{3253887B-E245-4C89-84BB-C89576187B4D}"/>
                  </a:ext>
                </a:extLst>
              </p:cNvPr>
              <p:cNvGrpSpPr/>
              <p:nvPr/>
            </p:nvGrpSpPr>
            <p:grpSpPr>
              <a:xfrm>
                <a:off x="5805714" y="1985688"/>
                <a:ext cx="580573" cy="386869"/>
                <a:chOff x="5805714" y="609691"/>
                <a:chExt cx="580573" cy="386869"/>
              </a:xfrm>
            </p:grpSpPr>
            <p:sp>
              <p:nvSpPr>
                <p:cNvPr id="94" name="Rectangle 93">
                  <a:extLst>
                    <a:ext uri="{FF2B5EF4-FFF2-40B4-BE49-F238E27FC236}">
                      <a16:creationId xmlns:a16="http://schemas.microsoft.com/office/drawing/2014/main" id="{C2935527-C9EF-4950-89BB-EB1207B25E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Arc 94">
                  <a:extLst>
                    <a:ext uri="{FF2B5EF4-FFF2-40B4-BE49-F238E27FC236}">
                      <a16:creationId xmlns:a16="http://schemas.microsoft.com/office/drawing/2014/main" id="{B885AD0D-2A97-4761-A7E2-81AE7730FF98}"/>
                    </a:ext>
                  </a:extLst>
                </p:cNvPr>
                <p:cNvSpPr/>
                <p:nvPr/>
              </p:nvSpPr>
              <p:spPr>
                <a:xfrm>
                  <a:off x="5805714" y="609691"/>
                  <a:ext cx="410553" cy="386869"/>
                </a:xfrm>
                <a:prstGeom prst="arc">
                  <a:avLst>
                    <a:gd name="adj1" fmla="val 1078249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B20895E6-FBAD-4249-90F9-43369FD2080F}"/>
                  </a:ext>
                </a:extLst>
              </p:cNvPr>
              <p:cNvGrpSpPr/>
              <p:nvPr/>
            </p:nvGrpSpPr>
            <p:grpSpPr>
              <a:xfrm>
                <a:off x="5805714" y="2296711"/>
                <a:ext cx="580573" cy="386869"/>
                <a:chOff x="5805714" y="609691"/>
                <a:chExt cx="580573" cy="386869"/>
              </a:xfrm>
            </p:grpSpPr>
            <p:sp>
              <p:nvSpPr>
                <p:cNvPr id="97" name="Rectangle 96">
                  <a:extLst>
                    <a:ext uri="{FF2B5EF4-FFF2-40B4-BE49-F238E27FC236}">
                      <a16:creationId xmlns:a16="http://schemas.microsoft.com/office/drawing/2014/main" id="{416F99E9-E132-4AB6-9501-719E390B295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Arc 97">
                  <a:extLst>
                    <a:ext uri="{FF2B5EF4-FFF2-40B4-BE49-F238E27FC236}">
                      <a16:creationId xmlns:a16="http://schemas.microsoft.com/office/drawing/2014/main" id="{7BF41422-E1EF-4A49-906D-7C9E43200378}"/>
                    </a:ext>
                  </a:extLst>
                </p:cNvPr>
                <p:cNvSpPr/>
                <p:nvPr/>
              </p:nvSpPr>
              <p:spPr>
                <a:xfrm>
                  <a:off x="5805714" y="609691"/>
                  <a:ext cx="410553" cy="386869"/>
                </a:xfrm>
                <a:prstGeom prst="arc">
                  <a:avLst>
                    <a:gd name="adj1" fmla="val 108379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9" name="Group 98">
                <a:extLst>
                  <a:ext uri="{FF2B5EF4-FFF2-40B4-BE49-F238E27FC236}">
                    <a16:creationId xmlns:a16="http://schemas.microsoft.com/office/drawing/2014/main" id="{3A6C8FCE-3906-4A51-8C51-53A21458A79D}"/>
                  </a:ext>
                </a:extLst>
              </p:cNvPr>
              <p:cNvGrpSpPr/>
              <p:nvPr/>
            </p:nvGrpSpPr>
            <p:grpSpPr>
              <a:xfrm>
                <a:off x="5805714" y="2607734"/>
                <a:ext cx="580573" cy="386869"/>
                <a:chOff x="5805714" y="609691"/>
                <a:chExt cx="580573" cy="386869"/>
              </a:xfrm>
            </p:grpSpPr>
            <p:sp>
              <p:nvSpPr>
                <p:cNvPr id="100" name="Rectangle 99">
                  <a:extLst>
                    <a:ext uri="{FF2B5EF4-FFF2-40B4-BE49-F238E27FC236}">
                      <a16:creationId xmlns:a16="http://schemas.microsoft.com/office/drawing/2014/main" id="{01B7306C-C82A-4CBC-8810-B196E2B85FD9}"/>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Arc 100">
                  <a:extLst>
                    <a:ext uri="{FF2B5EF4-FFF2-40B4-BE49-F238E27FC236}">
                      <a16:creationId xmlns:a16="http://schemas.microsoft.com/office/drawing/2014/main" id="{4309EB4B-A1C1-41B8-9E71-43E4632DE81A}"/>
                    </a:ext>
                  </a:extLst>
                </p:cNvPr>
                <p:cNvSpPr/>
                <p:nvPr/>
              </p:nvSpPr>
              <p:spPr>
                <a:xfrm>
                  <a:off x="5805714" y="609691"/>
                  <a:ext cx="410553" cy="386869"/>
                </a:xfrm>
                <a:prstGeom prst="arc">
                  <a:avLst>
                    <a:gd name="adj1" fmla="val 1081717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2" name="Group 101">
                <a:extLst>
                  <a:ext uri="{FF2B5EF4-FFF2-40B4-BE49-F238E27FC236}">
                    <a16:creationId xmlns:a16="http://schemas.microsoft.com/office/drawing/2014/main" id="{C74B4894-B5D2-4362-964C-D4DC0546060A}"/>
                  </a:ext>
                </a:extLst>
              </p:cNvPr>
              <p:cNvGrpSpPr/>
              <p:nvPr/>
            </p:nvGrpSpPr>
            <p:grpSpPr>
              <a:xfrm>
                <a:off x="5805714" y="2918757"/>
                <a:ext cx="580573" cy="386869"/>
                <a:chOff x="5805714" y="609691"/>
                <a:chExt cx="580573" cy="386869"/>
              </a:xfrm>
            </p:grpSpPr>
            <p:sp>
              <p:nvSpPr>
                <p:cNvPr id="103" name="Rectangle 102">
                  <a:extLst>
                    <a:ext uri="{FF2B5EF4-FFF2-40B4-BE49-F238E27FC236}">
                      <a16:creationId xmlns:a16="http://schemas.microsoft.com/office/drawing/2014/main" id="{DA95D981-4D5B-4F4F-8A82-69838938508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Arc 103">
                  <a:extLst>
                    <a:ext uri="{FF2B5EF4-FFF2-40B4-BE49-F238E27FC236}">
                      <a16:creationId xmlns:a16="http://schemas.microsoft.com/office/drawing/2014/main" id="{E4822634-A39A-4B0D-8399-883328FCA1EE}"/>
                    </a:ext>
                  </a:extLst>
                </p:cNvPr>
                <p:cNvSpPr/>
                <p:nvPr/>
              </p:nvSpPr>
              <p:spPr>
                <a:xfrm>
                  <a:off x="5805714" y="609691"/>
                  <a:ext cx="410553" cy="386869"/>
                </a:xfrm>
                <a:prstGeom prst="arc">
                  <a:avLst>
                    <a:gd name="adj1" fmla="val 1122047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5" name="Group 104">
                <a:extLst>
                  <a:ext uri="{FF2B5EF4-FFF2-40B4-BE49-F238E27FC236}">
                    <a16:creationId xmlns:a16="http://schemas.microsoft.com/office/drawing/2014/main" id="{AC0C8900-7AAE-4DAD-9853-250BA8E46217}"/>
                  </a:ext>
                </a:extLst>
              </p:cNvPr>
              <p:cNvGrpSpPr/>
              <p:nvPr/>
            </p:nvGrpSpPr>
            <p:grpSpPr>
              <a:xfrm>
                <a:off x="5805714" y="3229780"/>
                <a:ext cx="580573" cy="386869"/>
                <a:chOff x="5805714" y="609691"/>
                <a:chExt cx="580573" cy="386869"/>
              </a:xfrm>
            </p:grpSpPr>
            <p:sp>
              <p:nvSpPr>
                <p:cNvPr id="106" name="Rectangle 105">
                  <a:extLst>
                    <a:ext uri="{FF2B5EF4-FFF2-40B4-BE49-F238E27FC236}">
                      <a16:creationId xmlns:a16="http://schemas.microsoft.com/office/drawing/2014/main" id="{8F16C3F5-5111-4385-95DB-684995C5DA9E}"/>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Arc 106">
                  <a:extLst>
                    <a:ext uri="{FF2B5EF4-FFF2-40B4-BE49-F238E27FC236}">
                      <a16:creationId xmlns:a16="http://schemas.microsoft.com/office/drawing/2014/main" id="{C8E4EC42-A513-472E-AE69-66EF8F71937C}"/>
                    </a:ext>
                  </a:extLst>
                </p:cNvPr>
                <p:cNvSpPr/>
                <p:nvPr/>
              </p:nvSpPr>
              <p:spPr>
                <a:xfrm>
                  <a:off x="5805714" y="609691"/>
                  <a:ext cx="410553" cy="386869"/>
                </a:xfrm>
                <a:prstGeom prst="arc">
                  <a:avLst>
                    <a:gd name="adj1" fmla="val 106480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B9DF2A69-06AC-4DC9-B6C7-9A1B9D012585}"/>
                  </a:ext>
                </a:extLst>
              </p:cNvPr>
              <p:cNvGrpSpPr/>
              <p:nvPr/>
            </p:nvGrpSpPr>
            <p:grpSpPr>
              <a:xfrm>
                <a:off x="5805714" y="3540803"/>
                <a:ext cx="580573" cy="386869"/>
                <a:chOff x="5805714" y="609691"/>
                <a:chExt cx="580573" cy="386869"/>
              </a:xfrm>
            </p:grpSpPr>
            <p:sp>
              <p:nvSpPr>
                <p:cNvPr id="109" name="Rectangle 108">
                  <a:extLst>
                    <a:ext uri="{FF2B5EF4-FFF2-40B4-BE49-F238E27FC236}">
                      <a16:creationId xmlns:a16="http://schemas.microsoft.com/office/drawing/2014/main" id="{66D59475-186E-4F7A-A501-ABEDCC08DC9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id="{55C929AA-C5D4-4A29-94FC-BF99C03F9430}"/>
                    </a:ext>
                  </a:extLst>
                </p:cNvPr>
                <p:cNvSpPr/>
                <p:nvPr/>
              </p:nvSpPr>
              <p:spPr>
                <a:xfrm>
                  <a:off x="5805714" y="609691"/>
                  <a:ext cx="410553" cy="386869"/>
                </a:xfrm>
                <a:prstGeom prst="arc">
                  <a:avLst>
                    <a:gd name="adj1" fmla="val 109014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26F5DDE8-77F1-4A19-9A73-FA16AD387091}"/>
                  </a:ext>
                </a:extLst>
              </p:cNvPr>
              <p:cNvGrpSpPr/>
              <p:nvPr/>
            </p:nvGrpSpPr>
            <p:grpSpPr>
              <a:xfrm>
                <a:off x="5805714" y="3851826"/>
                <a:ext cx="580573" cy="386869"/>
                <a:chOff x="5805714" y="609691"/>
                <a:chExt cx="580573" cy="386869"/>
              </a:xfrm>
            </p:grpSpPr>
            <p:sp>
              <p:nvSpPr>
                <p:cNvPr id="112" name="Rectangle 111">
                  <a:extLst>
                    <a:ext uri="{FF2B5EF4-FFF2-40B4-BE49-F238E27FC236}">
                      <a16:creationId xmlns:a16="http://schemas.microsoft.com/office/drawing/2014/main" id="{3975D25C-1E30-46E2-BA99-3037ADE3170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Arc 112">
                  <a:extLst>
                    <a:ext uri="{FF2B5EF4-FFF2-40B4-BE49-F238E27FC236}">
                      <a16:creationId xmlns:a16="http://schemas.microsoft.com/office/drawing/2014/main" id="{5489E9B8-DC06-4350-B467-61A9DA0B02A7}"/>
                    </a:ext>
                  </a:extLst>
                </p:cNvPr>
                <p:cNvSpPr/>
                <p:nvPr/>
              </p:nvSpPr>
              <p:spPr>
                <a:xfrm>
                  <a:off x="5805714" y="609691"/>
                  <a:ext cx="410553" cy="386869"/>
                </a:xfrm>
                <a:prstGeom prst="arc">
                  <a:avLst>
                    <a:gd name="adj1" fmla="val 11023282"/>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4" name="Group 113">
                <a:extLst>
                  <a:ext uri="{FF2B5EF4-FFF2-40B4-BE49-F238E27FC236}">
                    <a16:creationId xmlns:a16="http://schemas.microsoft.com/office/drawing/2014/main" id="{0375CE18-5EC1-4881-8142-DC1BC91AD094}"/>
                  </a:ext>
                </a:extLst>
              </p:cNvPr>
              <p:cNvGrpSpPr/>
              <p:nvPr/>
            </p:nvGrpSpPr>
            <p:grpSpPr>
              <a:xfrm>
                <a:off x="5805714" y="4162849"/>
                <a:ext cx="580573" cy="386869"/>
                <a:chOff x="5805714" y="609691"/>
                <a:chExt cx="580573" cy="386869"/>
              </a:xfrm>
            </p:grpSpPr>
            <p:sp>
              <p:nvSpPr>
                <p:cNvPr id="115" name="Rectangle 114">
                  <a:extLst>
                    <a:ext uri="{FF2B5EF4-FFF2-40B4-BE49-F238E27FC236}">
                      <a16:creationId xmlns:a16="http://schemas.microsoft.com/office/drawing/2014/main" id="{10A76D25-919A-40D9-9554-EFE2D3956BE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Arc 115">
                  <a:extLst>
                    <a:ext uri="{FF2B5EF4-FFF2-40B4-BE49-F238E27FC236}">
                      <a16:creationId xmlns:a16="http://schemas.microsoft.com/office/drawing/2014/main" id="{F541D253-66CC-4C59-909C-302800ABEEFC}"/>
                    </a:ext>
                  </a:extLst>
                </p:cNvPr>
                <p:cNvSpPr/>
                <p:nvPr/>
              </p:nvSpPr>
              <p:spPr>
                <a:xfrm>
                  <a:off x="5805714" y="609691"/>
                  <a:ext cx="410553" cy="386869"/>
                </a:xfrm>
                <a:prstGeom prst="arc">
                  <a:avLst>
                    <a:gd name="adj1" fmla="val 11168103"/>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7" name="Group 116">
                <a:extLst>
                  <a:ext uri="{FF2B5EF4-FFF2-40B4-BE49-F238E27FC236}">
                    <a16:creationId xmlns:a16="http://schemas.microsoft.com/office/drawing/2014/main" id="{D86A99F9-8CBA-4BBB-88F7-14582E27C64C}"/>
                  </a:ext>
                </a:extLst>
              </p:cNvPr>
              <p:cNvGrpSpPr/>
              <p:nvPr/>
            </p:nvGrpSpPr>
            <p:grpSpPr>
              <a:xfrm>
                <a:off x="5805714" y="4473872"/>
                <a:ext cx="580573" cy="386869"/>
                <a:chOff x="5805714" y="609691"/>
                <a:chExt cx="580573" cy="386869"/>
              </a:xfrm>
            </p:grpSpPr>
            <p:sp>
              <p:nvSpPr>
                <p:cNvPr id="118" name="Rectangle 117">
                  <a:extLst>
                    <a:ext uri="{FF2B5EF4-FFF2-40B4-BE49-F238E27FC236}">
                      <a16:creationId xmlns:a16="http://schemas.microsoft.com/office/drawing/2014/main" id="{16259704-CA38-4525-8489-D1FECD12BDB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Arc 118">
                  <a:extLst>
                    <a:ext uri="{FF2B5EF4-FFF2-40B4-BE49-F238E27FC236}">
                      <a16:creationId xmlns:a16="http://schemas.microsoft.com/office/drawing/2014/main" id="{40F4FCA1-5992-49D0-8CE6-8488CF6BAF04}"/>
                    </a:ext>
                  </a:extLst>
                </p:cNvPr>
                <p:cNvSpPr/>
                <p:nvPr/>
              </p:nvSpPr>
              <p:spPr>
                <a:xfrm>
                  <a:off x="5805714" y="609691"/>
                  <a:ext cx="410553" cy="386869"/>
                </a:xfrm>
                <a:prstGeom prst="arc">
                  <a:avLst>
                    <a:gd name="adj1" fmla="val 11188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F5C59377-7214-4209-BA16-86D5D1DAE2B0}"/>
                  </a:ext>
                </a:extLst>
              </p:cNvPr>
              <p:cNvGrpSpPr/>
              <p:nvPr/>
            </p:nvGrpSpPr>
            <p:grpSpPr>
              <a:xfrm>
                <a:off x="5805714" y="4784895"/>
                <a:ext cx="580573" cy="386869"/>
                <a:chOff x="5805714" y="609691"/>
                <a:chExt cx="580573" cy="386869"/>
              </a:xfrm>
            </p:grpSpPr>
            <p:sp>
              <p:nvSpPr>
                <p:cNvPr id="121" name="Rectangle 120">
                  <a:extLst>
                    <a:ext uri="{FF2B5EF4-FFF2-40B4-BE49-F238E27FC236}">
                      <a16:creationId xmlns:a16="http://schemas.microsoft.com/office/drawing/2014/main" id="{959A5D35-C7AE-458F-BBB5-71CD3A3F97F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Arc 121">
                  <a:extLst>
                    <a:ext uri="{FF2B5EF4-FFF2-40B4-BE49-F238E27FC236}">
                      <a16:creationId xmlns:a16="http://schemas.microsoft.com/office/drawing/2014/main" id="{F490A229-65A6-4DFF-870F-4B92A114A66A}"/>
                    </a:ext>
                  </a:extLst>
                </p:cNvPr>
                <p:cNvSpPr/>
                <p:nvPr/>
              </p:nvSpPr>
              <p:spPr>
                <a:xfrm>
                  <a:off x="5805714" y="609691"/>
                  <a:ext cx="410553" cy="386869"/>
                </a:xfrm>
                <a:prstGeom prst="arc">
                  <a:avLst>
                    <a:gd name="adj1" fmla="val 1114643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3" name="Group 122">
                <a:extLst>
                  <a:ext uri="{FF2B5EF4-FFF2-40B4-BE49-F238E27FC236}">
                    <a16:creationId xmlns:a16="http://schemas.microsoft.com/office/drawing/2014/main" id="{9EC6FFFF-2006-4366-8566-0113AD9F036A}"/>
                  </a:ext>
                </a:extLst>
              </p:cNvPr>
              <p:cNvGrpSpPr/>
              <p:nvPr/>
            </p:nvGrpSpPr>
            <p:grpSpPr>
              <a:xfrm>
                <a:off x="5805714" y="5095918"/>
                <a:ext cx="580573" cy="386869"/>
                <a:chOff x="5805714" y="609691"/>
                <a:chExt cx="580573" cy="386869"/>
              </a:xfrm>
            </p:grpSpPr>
            <p:sp>
              <p:nvSpPr>
                <p:cNvPr id="124" name="Rectangle 123">
                  <a:extLst>
                    <a:ext uri="{FF2B5EF4-FFF2-40B4-BE49-F238E27FC236}">
                      <a16:creationId xmlns:a16="http://schemas.microsoft.com/office/drawing/2014/main" id="{595E399E-0521-4D5B-914F-29C3ADDF2B72}"/>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Arc 124">
                  <a:extLst>
                    <a:ext uri="{FF2B5EF4-FFF2-40B4-BE49-F238E27FC236}">
                      <a16:creationId xmlns:a16="http://schemas.microsoft.com/office/drawing/2014/main" id="{14739334-2472-4756-B880-7780C40DA407}"/>
                    </a:ext>
                  </a:extLst>
                </p:cNvPr>
                <p:cNvSpPr/>
                <p:nvPr/>
              </p:nvSpPr>
              <p:spPr>
                <a:xfrm>
                  <a:off x="5805714" y="609691"/>
                  <a:ext cx="410553" cy="386869"/>
                </a:xfrm>
                <a:prstGeom prst="arc">
                  <a:avLst>
                    <a:gd name="adj1" fmla="val 111225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6D7FEFCF-F5E2-48A4-8DA2-466E3FA530E8}"/>
                  </a:ext>
                </a:extLst>
              </p:cNvPr>
              <p:cNvGrpSpPr/>
              <p:nvPr/>
            </p:nvGrpSpPr>
            <p:grpSpPr>
              <a:xfrm>
                <a:off x="5805714" y="5406941"/>
                <a:ext cx="580573" cy="386869"/>
                <a:chOff x="5805714" y="609691"/>
                <a:chExt cx="580573" cy="386869"/>
              </a:xfrm>
            </p:grpSpPr>
            <p:sp>
              <p:nvSpPr>
                <p:cNvPr id="127" name="Rectangle 126">
                  <a:extLst>
                    <a:ext uri="{FF2B5EF4-FFF2-40B4-BE49-F238E27FC236}">
                      <a16:creationId xmlns:a16="http://schemas.microsoft.com/office/drawing/2014/main" id="{5B8C7798-2FB8-447C-BA5C-ECB75C74E5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Arc 127">
                  <a:extLst>
                    <a:ext uri="{FF2B5EF4-FFF2-40B4-BE49-F238E27FC236}">
                      <a16:creationId xmlns:a16="http://schemas.microsoft.com/office/drawing/2014/main" id="{DDFE7CA2-AC7D-4CF0-A779-1F7EC6161969}"/>
                    </a:ext>
                  </a:extLst>
                </p:cNvPr>
                <p:cNvSpPr/>
                <p:nvPr/>
              </p:nvSpPr>
              <p:spPr>
                <a:xfrm>
                  <a:off x="5805714" y="609691"/>
                  <a:ext cx="410553" cy="386869"/>
                </a:xfrm>
                <a:prstGeom prst="arc">
                  <a:avLst>
                    <a:gd name="adj1" fmla="val 108791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9" name="Group 128">
                <a:extLst>
                  <a:ext uri="{FF2B5EF4-FFF2-40B4-BE49-F238E27FC236}">
                    <a16:creationId xmlns:a16="http://schemas.microsoft.com/office/drawing/2014/main" id="{EF6B5FAD-EB1F-43DC-8B99-11CAD21D64C9}"/>
                  </a:ext>
                </a:extLst>
              </p:cNvPr>
              <p:cNvGrpSpPr/>
              <p:nvPr/>
            </p:nvGrpSpPr>
            <p:grpSpPr>
              <a:xfrm>
                <a:off x="5805714" y="5717964"/>
                <a:ext cx="611054" cy="386869"/>
                <a:chOff x="5805714" y="609691"/>
                <a:chExt cx="611054" cy="386869"/>
              </a:xfrm>
            </p:grpSpPr>
            <p:sp>
              <p:nvSpPr>
                <p:cNvPr id="130" name="Rectangle 129">
                  <a:extLst>
                    <a:ext uri="{FF2B5EF4-FFF2-40B4-BE49-F238E27FC236}">
                      <a16:creationId xmlns:a16="http://schemas.microsoft.com/office/drawing/2014/main" id="{B817890A-729D-4FBB-8EF7-DAFD6F73427B}"/>
                    </a:ext>
                  </a:extLst>
                </p:cNvPr>
                <p:cNvSpPr/>
                <p:nvPr/>
              </p:nvSpPr>
              <p:spPr>
                <a:xfrm>
                  <a:off x="6156962" y="666847"/>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Arc 130">
                  <a:extLst>
                    <a:ext uri="{FF2B5EF4-FFF2-40B4-BE49-F238E27FC236}">
                      <a16:creationId xmlns:a16="http://schemas.microsoft.com/office/drawing/2014/main" id="{EAD6132E-2435-4771-A3CC-CCE94E7A9600}"/>
                    </a:ext>
                  </a:extLst>
                </p:cNvPr>
                <p:cNvSpPr/>
                <p:nvPr/>
              </p:nvSpPr>
              <p:spPr>
                <a:xfrm>
                  <a:off x="5805714" y="609691"/>
                  <a:ext cx="410553" cy="386869"/>
                </a:xfrm>
                <a:prstGeom prst="arc">
                  <a:avLst>
                    <a:gd name="adj1" fmla="val 109924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2" name="Group 131">
                <a:extLst>
                  <a:ext uri="{FF2B5EF4-FFF2-40B4-BE49-F238E27FC236}">
                    <a16:creationId xmlns:a16="http://schemas.microsoft.com/office/drawing/2014/main" id="{2B7006E1-B188-46BA-BAA5-15A960905F4C}"/>
                  </a:ext>
                </a:extLst>
              </p:cNvPr>
              <p:cNvGrpSpPr/>
              <p:nvPr/>
            </p:nvGrpSpPr>
            <p:grpSpPr>
              <a:xfrm>
                <a:off x="5805714" y="6028987"/>
                <a:ext cx="580573" cy="386869"/>
                <a:chOff x="5805714" y="609691"/>
                <a:chExt cx="580573" cy="386869"/>
              </a:xfrm>
            </p:grpSpPr>
            <p:sp>
              <p:nvSpPr>
                <p:cNvPr id="133" name="Rectangle 132">
                  <a:extLst>
                    <a:ext uri="{FF2B5EF4-FFF2-40B4-BE49-F238E27FC236}">
                      <a16:creationId xmlns:a16="http://schemas.microsoft.com/office/drawing/2014/main" id="{D01250CF-AFA1-4A19-B3C7-7F163609380B}"/>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Arc 133">
                  <a:extLst>
                    <a:ext uri="{FF2B5EF4-FFF2-40B4-BE49-F238E27FC236}">
                      <a16:creationId xmlns:a16="http://schemas.microsoft.com/office/drawing/2014/main" id="{1014BA5C-C370-44EB-84DA-2D69E36CE6C3}"/>
                    </a:ext>
                  </a:extLst>
                </p:cNvPr>
                <p:cNvSpPr/>
                <p:nvPr/>
              </p:nvSpPr>
              <p:spPr>
                <a:xfrm>
                  <a:off x="5805714" y="609691"/>
                  <a:ext cx="410553" cy="386869"/>
                </a:xfrm>
                <a:prstGeom prst="arc">
                  <a:avLst>
                    <a:gd name="adj1" fmla="val 1119721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5" name="Group 134">
                <a:extLst>
                  <a:ext uri="{FF2B5EF4-FFF2-40B4-BE49-F238E27FC236}">
                    <a16:creationId xmlns:a16="http://schemas.microsoft.com/office/drawing/2014/main" id="{AD8CB7E5-EBC4-4791-B93B-D0B41B862B83}"/>
                  </a:ext>
                </a:extLst>
              </p:cNvPr>
              <p:cNvGrpSpPr/>
              <p:nvPr/>
            </p:nvGrpSpPr>
            <p:grpSpPr>
              <a:xfrm>
                <a:off x="5805714" y="6340004"/>
                <a:ext cx="580573" cy="386869"/>
                <a:chOff x="5805714" y="609691"/>
                <a:chExt cx="580573" cy="386869"/>
              </a:xfrm>
            </p:grpSpPr>
            <p:sp>
              <p:nvSpPr>
                <p:cNvPr id="136" name="Rectangle 135">
                  <a:extLst>
                    <a:ext uri="{FF2B5EF4-FFF2-40B4-BE49-F238E27FC236}">
                      <a16:creationId xmlns:a16="http://schemas.microsoft.com/office/drawing/2014/main" id="{CF456FF3-391C-4C8E-A128-A413BDBBB225}"/>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Arc 136">
                  <a:extLst>
                    <a:ext uri="{FF2B5EF4-FFF2-40B4-BE49-F238E27FC236}">
                      <a16:creationId xmlns:a16="http://schemas.microsoft.com/office/drawing/2014/main" id="{8838FE2A-04D7-44E3-97C3-54338832CB9A}"/>
                    </a:ext>
                  </a:extLst>
                </p:cNvPr>
                <p:cNvSpPr/>
                <p:nvPr/>
              </p:nvSpPr>
              <p:spPr>
                <a:xfrm>
                  <a:off x="5805714" y="609691"/>
                  <a:ext cx="410553" cy="386869"/>
                </a:xfrm>
                <a:prstGeom prst="arc">
                  <a:avLst>
                    <a:gd name="adj1" fmla="val 1112980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cxnSp>
          <p:nvCxnSpPr>
            <p:cNvPr id="163" name="Straight Connector 162">
              <a:extLst>
                <a:ext uri="{FF2B5EF4-FFF2-40B4-BE49-F238E27FC236}">
                  <a16:creationId xmlns:a16="http://schemas.microsoft.com/office/drawing/2014/main" id="{6A4BE4DF-D2F4-4379-A9D6-80E52AFF4147}"/>
                </a:ext>
              </a:extLst>
            </p:cNvPr>
            <p:cNvCxnSpPr>
              <a:cxnSpLocks/>
            </p:cNvCxnSpPr>
            <p:nvPr/>
          </p:nvCxnSpPr>
          <p:spPr>
            <a:xfrm>
              <a:off x="686853" y="1364266"/>
              <a:ext cx="5727695"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6A4BE4DF-D2F4-4379-A9D6-80E52AFF4147}"/>
                </a:ext>
              </a:extLst>
            </p:cNvPr>
            <p:cNvCxnSpPr>
              <a:cxnSpLocks/>
            </p:cNvCxnSpPr>
            <p:nvPr/>
          </p:nvCxnSpPr>
          <p:spPr>
            <a:xfrm>
              <a:off x="686853" y="1697729"/>
              <a:ext cx="572574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6A4BE4DF-D2F4-4379-A9D6-80E52AFF4147}"/>
                </a:ext>
              </a:extLst>
            </p:cNvPr>
            <p:cNvCxnSpPr>
              <a:cxnSpLocks/>
            </p:cNvCxnSpPr>
            <p:nvPr/>
          </p:nvCxnSpPr>
          <p:spPr>
            <a:xfrm>
              <a:off x="686853" y="2364655"/>
              <a:ext cx="572176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6A4BE4DF-D2F4-4379-A9D6-80E52AFF4147}"/>
                </a:ext>
              </a:extLst>
            </p:cNvPr>
            <p:cNvCxnSpPr>
              <a:cxnSpLocks/>
            </p:cNvCxnSpPr>
            <p:nvPr/>
          </p:nvCxnSpPr>
          <p:spPr>
            <a:xfrm>
              <a:off x="711925" y="3031581"/>
              <a:ext cx="569421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6A4BE4DF-D2F4-4379-A9D6-80E52AFF4147}"/>
                </a:ext>
              </a:extLst>
            </p:cNvPr>
            <p:cNvCxnSpPr>
              <a:cxnSpLocks/>
            </p:cNvCxnSpPr>
            <p:nvPr/>
          </p:nvCxnSpPr>
          <p:spPr>
            <a:xfrm>
              <a:off x="686853" y="3365044"/>
              <a:ext cx="572427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6A4BE4DF-D2F4-4379-A9D6-80E52AFF4147}"/>
                </a:ext>
              </a:extLst>
            </p:cNvPr>
            <p:cNvCxnSpPr>
              <a:cxnSpLocks/>
            </p:cNvCxnSpPr>
            <p:nvPr/>
          </p:nvCxnSpPr>
          <p:spPr>
            <a:xfrm>
              <a:off x="686853" y="2698118"/>
              <a:ext cx="5716098"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6A4BE4DF-D2F4-4379-A9D6-80E52AFF4147}"/>
                </a:ext>
              </a:extLst>
            </p:cNvPr>
            <p:cNvCxnSpPr>
              <a:cxnSpLocks/>
            </p:cNvCxnSpPr>
            <p:nvPr/>
          </p:nvCxnSpPr>
          <p:spPr>
            <a:xfrm>
              <a:off x="686853" y="2031192"/>
              <a:ext cx="5729278"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6A4BE4DF-D2F4-4379-A9D6-80E52AFF4147}"/>
                </a:ext>
              </a:extLst>
            </p:cNvPr>
            <p:cNvCxnSpPr>
              <a:cxnSpLocks/>
            </p:cNvCxnSpPr>
            <p:nvPr/>
          </p:nvCxnSpPr>
          <p:spPr>
            <a:xfrm>
              <a:off x="704830" y="3698507"/>
              <a:ext cx="5705586"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6A4BE4DF-D2F4-4379-A9D6-80E52AFF4147}"/>
                </a:ext>
              </a:extLst>
            </p:cNvPr>
            <p:cNvCxnSpPr>
              <a:cxnSpLocks/>
            </p:cNvCxnSpPr>
            <p:nvPr/>
          </p:nvCxnSpPr>
          <p:spPr>
            <a:xfrm>
              <a:off x="690391" y="4031970"/>
              <a:ext cx="5727695"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a:extLst>
                <a:ext uri="{FF2B5EF4-FFF2-40B4-BE49-F238E27FC236}">
                  <a16:creationId xmlns:a16="http://schemas.microsoft.com/office/drawing/2014/main" id="{6A4BE4DF-D2F4-4379-A9D6-80E52AFF4147}"/>
                </a:ext>
              </a:extLst>
            </p:cNvPr>
            <p:cNvCxnSpPr>
              <a:cxnSpLocks/>
            </p:cNvCxnSpPr>
            <p:nvPr/>
          </p:nvCxnSpPr>
          <p:spPr>
            <a:xfrm>
              <a:off x="690391" y="4365433"/>
              <a:ext cx="572574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a:extLst>
                <a:ext uri="{FF2B5EF4-FFF2-40B4-BE49-F238E27FC236}">
                  <a16:creationId xmlns:a16="http://schemas.microsoft.com/office/drawing/2014/main" id="{6A4BE4DF-D2F4-4379-A9D6-80E52AFF4147}"/>
                </a:ext>
              </a:extLst>
            </p:cNvPr>
            <p:cNvCxnSpPr>
              <a:cxnSpLocks/>
            </p:cNvCxnSpPr>
            <p:nvPr/>
          </p:nvCxnSpPr>
          <p:spPr>
            <a:xfrm>
              <a:off x="690391" y="5032359"/>
              <a:ext cx="572176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6A4BE4DF-D2F4-4379-A9D6-80E52AFF4147}"/>
                </a:ext>
              </a:extLst>
            </p:cNvPr>
            <p:cNvCxnSpPr>
              <a:cxnSpLocks/>
            </p:cNvCxnSpPr>
            <p:nvPr/>
          </p:nvCxnSpPr>
          <p:spPr>
            <a:xfrm>
              <a:off x="715463" y="5699285"/>
              <a:ext cx="569421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6A4BE4DF-D2F4-4379-A9D6-80E52AFF4147}"/>
                </a:ext>
              </a:extLst>
            </p:cNvPr>
            <p:cNvCxnSpPr>
              <a:cxnSpLocks/>
            </p:cNvCxnSpPr>
            <p:nvPr/>
          </p:nvCxnSpPr>
          <p:spPr>
            <a:xfrm>
              <a:off x="690391" y="6032748"/>
              <a:ext cx="5351446"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a16="http://schemas.microsoft.com/office/drawing/2014/main" id="{6A4BE4DF-D2F4-4379-A9D6-80E52AFF4147}"/>
                </a:ext>
              </a:extLst>
            </p:cNvPr>
            <p:cNvCxnSpPr>
              <a:cxnSpLocks/>
            </p:cNvCxnSpPr>
            <p:nvPr/>
          </p:nvCxnSpPr>
          <p:spPr>
            <a:xfrm>
              <a:off x="690391" y="5365822"/>
              <a:ext cx="5716098"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6A4BE4DF-D2F4-4379-A9D6-80E52AFF4147}"/>
                </a:ext>
              </a:extLst>
            </p:cNvPr>
            <p:cNvCxnSpPr>
              <a:cxnSpLocks/>
            </p:cNvCxnSpPr>
            <p:nvPr/>
          </p:nvCxnSpPr>
          <p:spPr>
            <a:xfrm>
              <a:off x="690391" y="4698896"/>
              <a:ext cx="5729278"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6A4BE4DF-D2F4-4379-A9D6-80E52AFF4147}"/>
                </a:ext>
              </a:extLst>
            </p:cNvPr>
            <p:cNvCxnSpPr>
              <a:cxnSpLocks/>
            </p:cNvCxnSpPr>
            <p:nvPr/>
          </p:nvCxnSpPr>
          <p:spPr>
            <a:xfrm>
              <a:off x="678681" y="6366211"/>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6A4BE4DF-D2F4-4379-A9D6-80E52AFF4147}"/>
                </a:ext>
              </a:extLst>
            </p:cNvPr>
            <p:cNvCxnSpPr>
              <a:cxnSpLocks/>
            </p:cNvCxnSpPr>
            <p:nvPr/>
          </p:nvCxnSpPr>
          <p:spPr>
            <a:xfrm>
              <a:off x="676019" y="6699674"/>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6A4BE4DF-D2F4-4379-A9D6-80E52AFF4147}"/>
                </a:ext>
              </a:extLst>
            </p:cNvPr>
            <p:cNvCxnSpPr>
              <a:cxnSpLocks/>
            </p:cNvCxnSpPr>
            <p:nvPr/>
          </p:nvCxnSpPr>
          <p:spPr>
            <a:xfrm>
              <a:off x="678681" y="7033137"/>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6A4BE4DF-D2F4-4379-A9D6-80E52AFF4147}"/>
                </a:ext>
              </a:extLst>
            </p:cNvPr>
            <p:cNvCxnSpPr>
              <a:cxnSpLocks/>
            </p:cNvCxnSpPr>
            <p:nvPr/>
          </p:nvCxnSpPr>
          <p:spPr>
            <a:xfrm>
              <a:off x="676019" y="7366600"/>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6A4BE4DF-D2F4-4379-A9D6-80E52AFF4147}"/>
                </a:ext>
              </a:extLst>
            </p:cNvPr>
            <p:cNvCxnSpPr>
              <a:cxnSpLocks/>
            </p:cNvCxnSpPr>
            <p:nvPr/>
          </p:nvCxnSpPr>
          <p:spPr>
            <a:xfrm>
              <a:off x="689515" y="7700063"/>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6A4BE4DF-D2F4-4379-A9D6-80E52AFF4147}"/>
                </a:ext>
              </a:extLst>
            </p:cNvPr>
            <p:cNvCxnSpPr>
              <a:cxnSpLocks/>
            </p:cNvCxnSpPr>
            <p:nvPr/>
          </p:nvCxnSpPr>
          <p:spPr>
            <a:xfrm>
              <a:off x="686853" y="8033526"/>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6A4BE4DF-D2F4-4379-A9D6-80E52AFF4147}"/>
                </a:ext>
              </a:extLst>
            </p:cNvPr>
            <p:cNvCxnSpPr>
              <a:cxnSpLocks/>
            </p:cNvCxnSpPr>
            <p:nvPr/>
          </p:nvCxnSpPr>
          <p:spPr>
            <a:xfrm>
              <a:off x="689515" y="8366989"/>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6A4BE4DF-D2F4-4379-A9D6-80E52AFF4147}"/>
                </a:ext>
              </a:extLst>
            </p:cNvPr>
            <p:cNvCxnSpPr>
              <a:cxnSpLocks/>
            </p:cNvCxnSpPr>
            <p:nvPr/>
          </p:nvCxnSpPr>
          <p:spPr>
            <a:xfrm>
              <a:off x="686853" y="8700452"/>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6A4BE4DF-D2F4-4379-A9D6-80E52AFF4147}"/>
                </a:ext>
              </a:extLst>
            </p:cNvPr>
            <p:cNvCxnSpPr>
              <a:cxnSpLocks/>
            </p:cNvCxnSpPr>
            <p:nvPr/>
          </p:nvCxnSpPr>
          <p:spPr>
            <a:xfrm>
              <a:off x="682165" y="9033915"/>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6A4BE4DF-D2F4-4379-A9D6-80E52AFF4147}"/>
                </a:ext>
              </a:extLst>
            </p:cNvPr>
            <p:cNvCxnSpPr>
              <a:cxnSpLocks/>
            </p:cNvCxnSpPr>
            <p:nvPr/>
          </p:nvCxnSpPr>
          <p:spPr>
            <a:xfrm>
              <a:off x="679503" y="9367371"/>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grpSp>
      <p:pic>
        <p:nvPicPr>
          <p:cNvPr id="332" name="Picture 3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5952041" y="6584167"/>
            <a:ext cx="935257" cy="384124"/>
          </a:xfrm>
          <a:prstGeom prst="rect">
            <a:avLst/>
          </a:prstGeom>
        </p:spPr>
      </p:pic>
      <p:sp>
        <p:nvSpPr>
          <p:cNvPr id="152" name="TextBox 151"/>
          <p:cNvSpPr txBox="1"/>
          <p:nvPr/>
        </p:nvSpPr>
        <p:spPr>
          <a:xfrm>
            <a:off x="678681" y="440278"/>
            <a:ext cx="5687488" cy="1169551"/>
          </a:xfrm>
          <a:prstGeom prst="rect">
            <a:avLst/>
          </a:prstGeom>
          <a:noFill/>
        </p:spPr>
        <p:txBody>
          <a:bodyPr wrap="square" rtlCol="0">
            <a:spAutoFit/>
          </a:bodyPr>
          <a:lstStyle/>
          <a:p>
            <a:pPr algn="just">
              <a:lnSpc>
                <a:spcPct val="250000"/>
              </a:lnSpc>
            </a:pPr>
            <a:r>
              <a:rPr lang="en-IN" sz="1400" dirty="0">
                <a:latin typeface="Century Schoolbook" pitchFamily="18" charset="0"/>
              </a:rPr>
              <a:t>Extensive use of fertilizers and pesticides has been a major source of contamination of water bodies and land degradation.</a:t>
            </a:r>
            <a:endParaRPr lang="en-IN" sz="1400" b="1" dirty="0">
              <a:latin typeface="Century Schoolbook" pitchFamily="18" charset="0"/>
            </a:endParaRPr>
          </a:p>
        </p:txBody>
      </p:sp>
      <p:sp>
        <p:nvSpPr>
          <p:cNvPr id="153" name="TextBox 152"/>
          <p:cNvSpPr txBox="1"/>
          <p:nvPr/>
        </p:nvSpPr>
        <p:spPr>
          <a:xfrm>
            <a:off x="697751" y="1796206"/>
            <a:ext cx="5705199" cy="3862596"/>
          </a:xfrm>
          <a:prstGeom prst="rect">
            <a:avLst/>
          </a:prstGeom>
          <a:noFill/>
        </p:spPr>
        <p:txBody>
          <a:bodyPr wrap="square" rtlCol="0">
            <a:spAutoFit/>
          </a:bodyPr>
          <a:lstStyle/>
          <a:p>
            <a:pPr lvl="0" algn="just">
              <a:lnSpc>
                <a:spcPct val="250000"/>
              </a:lnSpc>
            </a:pPr>
            <a:r>
              <a:rPr lang="en-IN" sz="1400" b="1" u="sng" dirty="0">
                <a:latin typeface="Century Schoolbook" pitchFamily="18" charset="0"/>
              </a:rPr>
              <a:t>Industrialization:</a:t>
            </a:r>
            <a:r>
              <a:rPr lang="en-IN" sz="1400" dirty="0">
                <a:latin typeface="Century Schoolbook" pitchFamily="18" charset="0"/>
              </a:rPr>
              <a:t> Rapid industrialization has been the foremost contributor to environmental degradation.  These technologies lead to intensive use of resources and energy. The current pace of industrialization therefore is resulting in the depletion of natural resources like fossil fuel, minerals and timber, and contamination of water, air and land. All these are causing immense damage to ecosystems and leading to health hazards</a:t>
            </a:r>
            <a:r>
              <a:rPr lang="en-IN" sz="1400" dirty="0" smtClean="0">
                <a:latin typeface="Century Schoolbook" pitchFamily="18" charset="0"/>
              </a:rPr>
              <a:t>.</a:t>
            </a:r>
            <a:endParaRPr lang="en-IN" sz="1400" b="1" dirty="0">
              <a:latin typeface="Century Schoolbook" pitchFamily="18" charset="0"/>
            </a:endParaRPr>
          </a:p>
        </p:txBody>
      </p:sp>
      <p:sp>
        <p:nvSpPr>
          <p:cNvPr id="150" name="TextBox 149"/>
          <p:cNvSpPr txBox="1"/>
          <p:nvPr/>
        </p:nvSpPr>
        <p:spPr>
          <a:xfrm>
            <a:off x="1263411" y="8680165"/>
            <a:ext cx="4484246" cy="307777"/>
          </a:xfrm>
          <a:prstGeom prst="rect">
            <a:avLst/>
          </a:prstGeom>
          <a:noFill/>
        </p:spPr>
        <p:txBody>
          <a:bodyPr wrap="square" rtlCol="0">
            <a:spAutoFit/>
          </a:bodyPr>
          <a:lstStyle/>
          <a:p>
            <a:pPr algn="ctr"/>
            <a:r>
              <a:rPr lang="en-IN" sz="1400" dirty="0">
                <a:latin typeface="Century Schoolbook" pitchFamily="18" charset="0"/>
              </a:rPr>
              <a:t>Industrialization</a:t>
            </a:r>
          </a:p>
        </p:txBody>
      </p:sp>
      <p:pic>
        <p:nvPicPr>
          <p:cNvPr id="149" name="Picture 148" descr="C:\Users\DELL\Desktop\iStock-534781505-900x600.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63411" y="6032748"/>
            <a:ext cx="4484246" cy="2518616"/>
          </a:xfrm>
          <a:prstGeom prst="rect">
            <a:avLst/>
          </a:prstGeom>
          <a:noFill/>
          <a:ln>
            <a:noFill/>
          </a:ln>
        </p:spPr>
      </p:pic>
    </p:spTree>
    <p:extLst>
      <p:ext uri="{BB962C8B-B14F-4D97-AF65-F5344CB8AC3E}">
        <p14:creationId xmlns:p14="http://schemas.microsoft.com/office/powerpoint/2010/main" val="1987056666"/>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 name="Group 326"/>
          <p:cNvGrpSpPr/>
          <p:nvPr/>
        </p:nvGrpSpPr>
        <p:grpSpPr>
          <a:xfrm>
            <a:off x="43878" y="0"/>
            <a:ext cx="6814122" cy="9963584"/>
            <a:chOff x="43878" y="0"/>
            <a:chExt cx="6814122" cy="9963584"/>
          </a:xfrm>
        </p:grpSpPr>
        <p:sp>
          <p:nvSpPr>
            <p:cNvPr id="66" name="Rectangle 65">
              <a:extLst>
                <a:ext uri="{FF2B5EF4-FFF2-40B4-BE49-F238E27FC236}">
                  <a16:creationId xmlns:a16="http://schemas.microsoft.com/office/drawing/2014/main" id="{C03955BB-E41C-4E77-BB48-325360470229}"/>
                </a:ext>
              </a:extLst>
            </p:cNvPr>
            <p:cNvSpPr/>
            <p:nvPr/>
          </p:nvSpPr>
          <p:spPr>
            <a:xfrm>
              <a:off x="57526" y="0"/>
              <a:ext cx="6800474" cy="9923116"/>
            </a:xfrm>
            <a:prstGeom prst="rect">
              <a:avLst/>
            </a:prstGeom>
            <a:blipFill>
              <a:blip r:embed="rId2"/>
              <a:stretch>
                <a:fillRect/>
              </a:stretch>
            </a:blipFill>
            <a:ln>
              <a:noFill/>
            </a:ln>
            <a:effectLst>
              <a:outerShdw blurRad="50800" dist="889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9A7C9A0-1A85-4F30-A93E-652DADAEA768}"/>
                </a:ext>
              </a:extLst>
            </p:cNvPr>
            <p:cNvSpPr/>
            <p:nvPr/>
          </p:nvSpPr>
          <p:spPr>
            <a:xfrm>
              <a:off x="6028341" y="5878098"/>
              <a:ext cx="576359" cy="3838952"/>
            </a:xfrm>
            <a:prstGeom prst="rect">
              <a:avLst/>
            </a:prstGeom>
            <a:solidFill>
              <a:srgbClr val="FFC000"/>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9" name="Freeform: Shape 158">
              <a:extLst>
                <a:ext uri="{FF2B5EF4-FFF2-40B4-BE49-F238E27FC236}">
                  <a16:creationId xmlns:a16="http://schemas.microsoft.com/office/drawing/2014/main" id="{844EE657-B388-4FBA-B129-7B78DAC63F27}"/>
                </a:ext>
              </a:extLst>
            </p:cNvPr>
            <p:cNvSpPr/>
            <p:nvPr/>
          </p:nvSpPr>
          <p:spPr>
            <a:xfrm>
              <a:off x="271772" y="172684"/>
              <a:ext cx="6297469" cy="9543912"/>
            </a:xfrm>
            <a:custGeom>
              <a:avLst/>
              <a:gdLst>
                <a:gd name="connsiteX0" fmla="*/ 0 w 5395162"/>
                <a:gd name="connsiteY0" fmla="*/ 0 h 6607323"/>
                <a:gd name="connsiteX1" fmla="*/ 5395162 w 5395162"/>
                <a:gd name="connsiteY1" fmla="*/ 0 h 6607323"/>
                <a:gd name="connsiteX2" fmla="*/ 5395162 w 5395162"/>
                <a:gd name="connsiteY2" fmla="*/ 3949902 h 6607323"/>
                <a:gd name="connsiteX3" fmla="*/ 5230980 w 5395162"/>
                <a:gd name="connsiteY3" fmla="*/ 3949902 h 6607323"/>
                <a:gd name="connsiteX4" fmla="*/ 5032614 w 5395162"/>
                <a:gd name="connsiteY4" fmla="*/ 4148268 h 6607323"/>
                <a:gd name="connsiteX5" fmla="*/ 5032614 w 5395162"/>
                <a:gd name="connsiteY5" fmla="*/ 6607209 h 6607323"/>
                <a:gd name="connsiteX6" fmla="*/ 5032625 w 5395162"/>
                <a:gd name="connsiteY6" fmla="*/ 6607323 h 6607323"/>
                <a:gd name="connsiteX7" fmla="*/ 0 w 5395162"/>
                <a:gd name="connsiteY7" fmla="*/ 6607323 h 660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5162" h="6607323">
                  <a:moveTo>
                    <a:pt x="0" y="0"/>
                  </a:moveTo>
                  <a:lnTo>
                    <a:pt x="5395162" y="0"/>
                  </a:lnTo>
                  <a:lnTo>
                    <a:pt x="5395162" y="3949902"/>
                  </a:lnTo>
                  <a:lnTo>
                    <a:pt x="5230980" y="3949902"/>
                  </a:lnTo>
                  <a:cubicBezTo>
                    <a:pt x="5121425" y="3949902"/>
                    <a:pt x="5032614" y="4038713"/>
                    <a:pt x="5032614" y="4148268"/>
                  </a:cubicBezTo>
                  <a:lnTo>
                    <a:pt x="5032614" y="6607209"/>
                  </a:lnTo>
                  <a:lnTo>
                    <a:pt x="5032625" y="6607323"/>
                  </a:lnTo>
                  <a:lnTo>
                    <a:pt x="0" y="6607323"/>
                  </a:lnTo>
                  <a:close/>
                </a:path>
              </a:pathLst>
            </a:custGeom>
            <a:solidFill>
              <a:srgbClr val="FDFDFD"/>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6A4BE4DF-D2F4-4379-A9D6-80E52AFF4147}"/>
                </a:ext>
              </a:extLst>
            </p:cNvPr>
            <p:cNvCxnSpPr>
              <a:cxnSpLocks/>
            </p:cNvCxnSpPr>
            <p:nvPr/>
          </p:nvCxnSpPr>
          <p:spPr>
            <a:xfrm>
              <a:off x="701292" y="1030803"/>
              <a:ext cx="5705586"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C4AF6244-7532-4141-B434-8E2F38097B0C}"/>
                </a:ext>
              </a:extLst>
            </p:cNvPr>
            <p:cNvSpPr txBox="1"/>
            <p:nvPr/>
          </p:nvSpPr>
          <p:spPr>
            <a:xfrm>
              <a:off x="6101625" y="8082188"/>
              <a:ext cx="461665" cy="1881396"/>
            </a:xfrm>
            <a:prstGeom prst="rect">
              <a:avLst/>
            </a:prstGeom>
            <a:noFill/>
          </p:spPr>
          <p:txBody>
            <a:bodyPr vert="vert270" wrap="square" rtlCol="0">
              <a:spAutoFit/>
            </a:bodyPr>
            <a:lstStyle/>
            <a:p>
              <a:pPr algn="ctr"/>
              <a:r>
                <a:rPr lang="en-US" b="1" dirty="0"/>
                <a:t>PAGE </a:t>
              </a:r>
              <a:r>
                <a:rPr lang="en-US" b="1" dirty="0" smtClean="0"/>
                <a:t> 19</a:t>
              </a:r>
              <a:endParaRPr lang="en-US" b="1" dirty="0"/>
            </a:p>
          </p:txBody>
        </p:sp>
        <p:grpSp>
          <p:nvGrpSpPr>
            <p:cNvPr id="3" name="Group 2">
              <a:extLst>
                <a:ext uri="{FF2B5EF4-FFF2-40B4-BE49-F238E27FC236}">
                  <a16:creationId xmlns:a16="http://schemas.microsoft.com/office/drawing/2014/main" id="{0F1A4B53-3DA8-4B08-87F6-99E2B5780CCB}"/>
                </a:ext>
              </a:extLst>
            </p:cNvPr>
            <p:cNvGrpSpPr/>
            <p:nvPr/>
          </p:nvGrpSpPr>
          <p:grpSpPr>
            <a:xfrm>
              <a:off x="43878" y="172684"/>
              <a:ext cx="668047" cy="9543911"/>
              <a:chOff x="5604611" y="119550"/>
              <a:chExt cx="812157" cy="6607323"/>
            </a:xfrm>
          </p:grpSpPr>
          <p:sp>
            <p:nvSpPr>
              <p:cNvPr id="67" name="Rectangle 66">
                <a:extLst>
                  <a:ext uri="{FF2B5EF4-FFF2-40B4-BE49-F238E27FC236}">
                    <a16:creationId xmlns:a16="http://schemas.microsoft.com/office/drawing/2014/main" id="{D119F2DB-0E38-4A31-831F-2BAF295D2A25}"/>
                  </a:ext>
                </a:extLst>
              </p:cNvPr>
              <p:cNvSpPr/>
              <p:nvPr/>
            </p:nvSpPr>
            <p:spPr>
              <a:xfrm>
                <a:off x="5635694" y="202535"/>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id="{AEE5042A-E067-4FB7-BCFF-00BB33BFEDEC}"/>
                  </a:ext>
                </a:extLst>
              </p:cNvPr>
              <p:cNvGrpSpPr/>
              <p:nvPr/>
            </p:nvGrpSpPr>
            <p:grpSpPr>
              <a:xfrm>
                <a:off x="5805714" y="119550"/>
                <a:ext cx="580573" cy="386869"/>
                <a:chOff x="5805714" y="609691"/>
                <a:chExt cx="580573" cy="386869"/>
              </a:xfrm>
            </p:grpSpPr>
            <p:sp>
              <p:nvSpPr>
                <p:cNvPr id="5" name="Rectangle 4">
                  <a:extLst>
                    <a:ext uri="{FF2B5EF4-FFF2-40B4-BE49-F238E27FC236}">
                      <a16:creationId xmlns:a16="http://schemas.microsoft.com/office/drawing/2014/main" id="{9ECC8D50-758B-45D1-9832-058DA749338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c 8">
                  <a:extLst>
                    <a:ext uri="{FF2B5EF4-FFF2-40B4-BE49-F238E27FC236}">
                      <a16:creationId xmlns:a16="http://schemas.microsoft.com/office/drawing/2014/main" id="{FC783E55-1922-4926-8D97-EC60526709F7}"/>
                    </a:ext>
                  </a:extLst>
                </p:cNvPr>
                <p:cNvSpPr/>
                <p:nvPr/>
              </p:nvSpPr>
              <p:spPr>
                <a:xfrm>
                  <a:off x="5805714" y="609691"/>
                  <a:ext cx="410553" cy="386869"/>
                </a:xfrm>
                <a:prstGeom prst="arc">
                  <a:avLst>
                    <a:gd name="adj1" fmla="val 10333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8" name="Rectangle 67">
                <a:extLst>
                  <a:ext uri="{FF2B5EF4-FFF2-40B4-BE49-F238E27FC236}">
                    <a16:creationId xmlns:a16="http://schemas.microsoft.com/office/drawing/2014/main" id="{FCB92E0C-F05E-4602-8A6C-A561815032EC}"/>
                  </a:ext>
                </a:extLst>
              </p:cNvPr>
              <p:cNvSpPr/>
              <p:nvPr/>
            </p:nvSpPr>
            <p:spPr>
              <a:xfrm>
                <a:off x="5632035" y="503041"/>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78" name="Group 77">
                <a:extLst>
                  <a:ext uri="{FF2B5EF4-FFF2-40B4-BE49-F238E27FC236}">
                    <a16:creationId xmlns:a16="http://schemas.microsoft.com/office/drawing/2014/main" id="{E48E30C9-A74F-4C52-AD04-FC9A5CBD8258}"/>
                  </a:ext>
                </a:extLst>
              </p:cNvPr>
              <p:cNvGrpSpPr/>
              <p:nvPr/>
            </p:nvGrpSpPr>
            <p:grpSpPr>
              <a:xfrm>
                <a:off x="5805714" y="430573"/>
                <a:ext cx="580573" cy="386869"/>
                <a:chOff x="5805714" y="609691"/>
                <a:chExt cx="580573" cy="386869"/>
              </a:xfrm>
            </p:grpSpPr>
            <p:sp>
              <p:nvSpPr>
                <p:cNvPr id="79" name="Rectangle 78">
                  <a:extLst>
                    <a:ext uri="{FF2B5EF4-FFF2-40B4-BE49-F238E27FC236}">
                      <a16:creationId xmlns:a16="http://schemas.microsoft.com/office/drawing/2014/main" id="{9D80A7DB-810E-4588-BE25-E9F7C34D3DB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Arc 79">
                  <a:extLst>
                    <a:ext uri="{FF2B5EF4-FFF2-40B4-BE49-F238E27FC236}">
                      <a16:creationId xmlns:a16="http://schemas.microsoft.com/office/drawing/2014/main" id="{0CEE252C-3F6B-425D-A974-8C322FD62AA8}"/>
                    </a:ext>
                  </a:extLst>
                </p:cNvPr>
                <p:cNvSpPr/>
                <p:nvPr/>
              </p:nvSpPr>
              <p:spPr>
                <a:xfrm>
                  <a:off x="5805714" y="609691"/>
                  <a:ext cx="410553" cy="386869"/>
                </a:xfrm>
                <a:prstGeom prst="arc">
                  <a:avLst>
                    <a:gd name="adj1" fmla="val 10604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9" name="Rectangle 68">
                <a:extLst>
                  <a:ext uri="{FF2B5EF4-FFF2-40B4-BE49-F238E27FC236}">
                    <a16:creationId xmlns:a16="http://schemas.microsoft.com/office/drawing/2014/main" id="{A4620A41-830E-412F-B7F4-82B17531460F}"/>
                  </a:ext>
                </a:extLst>
              </p:cNvPr>
              <p:cNvSpPr/>
              <p:nvPr/>
            </p:nvSpPr>
            <p:spPr>
              <a:xfrm>
                <a:off x="5635694" y="817487"/>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Rectangle 69">
                <a:extLst>
                  <a:ext uri="{FF2B5EF4-FFF2-40B4-BE49-F238E27FC236}">
                    <a16:creationId xmlns:a16="http://schemas.microsoft.com/office/drawing/2014/main" id="{B8C591D4-C50C-4B67-805A-961945693BE6}"/>
                  </a:ext>
                </a:extLst>
              </p:cNvPr>
              <p:cNvSpPr/>
              <p:nvPr/>
            </p:nvSpPr>
            <p:spPr>
              <a:xfrm>
                <a:off x="5636493" y="1123923"/>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Rectangle 70">
                <a:extLst>
                  <a:ext uri="{FF2B5EF4-FFF2-40B4-BE49-F238E27FC236}">
                    <a16:creationId xmlns:a16="http://schemas.microsoft.com/office/drawing/2014/main" id="{461F08B5-15BF-4C63-B54C-7D2001EDCAD3}"/>
                  </a:ext>
                </a:extLst>
              </p:cNvPr>
              <p:cNvSpPr/>
              <p:nvPr/>
            </p:nvSpPr>
            <p:spPr>
              <a:xfrm>
                <a:off x="5633303" y="1440825"/>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Rectangle 71">
                <a:extLst>
                  <a:ext uri="{FF2B5EF4-FFF2-40B4-BE49-F238E27FC236}">
                    <a16:creationId xmlns:a16="http://schemas.microsoft.com/office/drawing/2014/main" id="{D12C5631-8C0A-4256-BD3E-88D081A7321B}"/>
                  </a:ext>
                </a:extLst>
              </p:cNvPr>
              <p:cNvSpPr/>
              <p:nvPr/>
            </p:nvSpPr>
            <p:spPr>
              <a:xfrm>
                <a:off x="5641689" y="1742385"/>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3" name="Rectangle 72">
                <a:extLst>
                  <a:ext uri="{FF2B5EF4-FFF2-40B4-BE49-F238E27FC236}">
                    <a16:creationId xmlns:a16="http://schemas.microsoft.com/office/drawing/2014/main" id="{D3030D9B-44CF-4F4E-A86E-18A79322376D}"/>
                  </a:ext>
                </a:extLst>
              </p:cNvPr>
              <p:cNvSpPr/>
              <p:nvPr/>
            </p:nvSpPr>
            <p:spPr>
              <a:xfrm>
                <a:off x="5626130" y="2064953"/>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4" name="Rectangle 73">
                <a:extLst>
                  <a:ext uri="{FF2B5EF4-FFF2-40B4-BE49-F238E27FC236}">
                    <a16:creationId xmlns:a16="http://schemas.microsoft.com/office/drawing/2014/main" id="{0E9F8D11-58D9-4493-A410-DACB43B5E48F}"/>
                  </a:ext>
                </a:extLst>
              </p:cNvPr>
              <p:cNvSpPr/>
              <p:nvPr/>
            </p:nvSpPr>
            <p:spPr>
              <a:xfrm>
                <a:off x="5626130" y="2372116"/>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Rectangle 74">
                <a:extLst>
                  <a:ext uri="{FF2B5EF4-FFF2-40B4-BE49-F238E27FC236}">
                    <a16:creationId xmlns:a16="http://schemas.microsoft.com/office/drawing/2014/main" id="{880FA994-AF36-4890-A98D-4750B71B3C59}"/>
                  </a:ext>
                </a:extLst>
              </p:cNvPr>
              <p:cNvSpPr/>
              <p:nvPr/>
            </p:nvSpPr>
            <p:spPr>
              <a:xfrm>
                <a:off x="5633303" y="2684520"/>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6" name="Rectangle 75">
                <a:extLst>
                  <a:ext uri="{FF2B5EF4-FFF2-40B4-BE49-F238E27FC236}">
                    <a16:creationId xmlns:a16="http://schemas.microsoft.com/office/drawing/2014/main" id="{9E5C2FB6-992A-4537-B467-2FCB0FDBDB9F}"/>
                  </a:ext>
                </a:extLst>
              </p:cNvPr>
              <p:cNvSpPr/>
              <p:nvPr/>
            </p:nvSpPr>
            <p:spPr>
              <a:xfrm>
                <a:off x="5633303" y="2985986"/>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7" name="Rectangle 76">
                <a:extLst>
                  <a:ext uri="{FF2B5EF4-FFF2-40B4-BE49-F238E27FC236}">
                    <a16:creationId xmlns:a16="http://schemas.microsoft.com/office/drawing/2014/main" id="{73193785-12A4-408F-9E7C-27DDBEAFA7BD}"/>
                  </a:ext>
                </a:extLst>
              </p:cNvPr>
              <p:cNvSpPr/>
              <p:nvPr/>
            </p:nvSpPr>
            <p:spPr>
              <a:xfrm>
                <a:off x="5626130" y="3308187"/>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8" name="Rectangle 137">
                <a:extLst>
                  <a:ext uri="{FF2B5EF4-FFF2-40B4-BE49-F238E27FC236}">
                    <a16:creationId xmlns:a16="http://schemas.microsoft.com/office/drawing/2014/main" id="{FF68EA0C-3323-4279-9322-583E0496C340}"/>
                  </a:ext>
                </a:extLst>
              </p:cNvPr>
              <p:cNvSpPr/>
              <p:nvPr/>
            </p:nvSpPr>
            <p:spPr>
              <a:xfrm>
                <a:off x="5618957" y="3615100"/>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9" name="Rectangle 138">
                <a:extLst>
                  <a:ext uri="{FF2B5EF4-FFF2-40B4-BE49-F238E27FC236}">
                    <a16:creationId xmlns:a16="http://schemas.microsoft.com/office/drawing/2014/main" id="{DA8F7F98-A2C1-4622-86E7-4F2038831BBE}"/>
                  </a:ext>
                </a:extLst>
              </p:cNvPr>
              <p:cNvSpPr/>
              <p:nvPr/>
            </p:nvSpPr>
            <p:spPr>
              <a:xfrm>
                <a:off x="5604611" y="3927247"/>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0" name="Rectangle 139">
                <a:extLst>
                  <a:ext uri="{FF2B5EF4-FFF2-40B4-BE49-F238E27FC236}">
                    <a16:creationId xmlns:a16="http://schemas.microsoft.com/office/drawing/2014/main" id="{0A05E640-BFCE-401E-8E58-B95F9FAC8DFA}"/>
                  </a:ext>
                </a:extLst>
              </p:cNvPr>
              <p:cNvSpPr/>
              <p:nvPr/>
            </p:nvSpPr>
            <p:spPr>
              <a:xfrm>
                <a:off x="5611784" y="4239143"/>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1" name="Rectangle 140">
                <a:extLst>
                  <a:ext uri="{FF2B5EF4-FFF2-40B4-BE49-F238E27FC236}">
                    <a16:creationId xmlns:a16="http://schemas.microsoft.com/office/drawing/2014/main" id="{E054FE0A-3727-4A81-B405-7B2AD3CF46C1}"/>
                  </a:ext>
                </a:extLst>
              </p:cNvPr>
              <p:cNvSpPr/>
              <p:nvPr/>
            </p:nvSpPr>
            <p:spPr>
              <a:xfrm>
                <a:off x="5604611" y="4546182"/>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2" name="Rectangle 141">
                <a:extLst>
                  <a:ext uri="{FF2B5EF4-FFF2-40B4-BE49-F238E27FC236}">
                    <a16:creationId xmlns:a16="http://schemas.microsoft.com/office/drawing/2014/main" id="{181F776C-2AF8-48ED-A45F-6043E45954BF}"/>
                  </a:ext>
                </a:extLst>
              </p:cNvPr>
              <p:cNvSpPr/>
              <p:nvPr/>
            </p:nvSpPr>
            <p:spPr>
              <a:xfrm>
                <a:off x="5609779" y="4857467"/>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3" name="Rectangle 142">
                <a:extLst>
                  <a:ext uri="{FF2B5EF4-FFF2-40B4-BE49-F238E27FC236}">
                    <a16:creationId xmlns:a16="http://schemas.microsoft.com/office/drawing/2014/main" id="{F411B93B-64DC-40ED-8351-A38502F83EC2}"/>
                  </a:ext>
                </a:extLst>
              </p:cNvPr>
              <p:cNvSpPr/>
              <p:nvPr/>
            </p:nvSpPr>
            <p:spPr>
              <a:xfrm>
                <a:off x="5618957" y="5171895"/>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4" name="Rectangle 143">
                <a:extLst>
                  <a:ext uri="{FF2B5EF4-FFF2-40B4-BE49-F238E27FC236}">
                    <a16:creationId xmlns:a16="http://schemas.microsoft.com/office/drawing/2014/main" id="{6D4EF766-AAA1-4FD1-9EB8-BC7CCAF80F4C}"/>
                  </a:ext>
                </a:extLst>
              </p:cNvPr>
              <p:cNvSpPr/>
              <p:nvPr/>
            </p:nvSpPr>
            <p:spPr>
              <a:xfrm>
                <a:off x="5611784" y="5503140"/>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5" name="Rectangle 144">
                <a:extLst>
                  <a:ext uri="{FF2B5EF4-FFF2-40B4-BE49-F238E27FC236}">
                    <a16:creationId xmlns:a16="http://schemas.microsoft.com/office/drawing/2014/main" id="{CA3BC80A-A5C7-4031-AE04-E1DBB065F990}"/>
                  </a:ext>
                </a:extLst>
              </p:cNvPr>
              <p:cNvSpPr/>
              <p:nvPr/>
            </p:nvSpPr>
            <p:spPr>
              <a:xfrm>
                <a:off x="5604611" y="5797854"/>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6" name="Rectangle 145">
                <a:extLst>
                  <a:ext uri="{FF2B5EF4-FFF2-40B4-BE49-F238E27FC236}">
                    <a16:creationId xmlns:a16="http://schemas.microsoft.com/office/drawing/2014/main" id="{B2C4E260-0390-4C3C-B29D-AB4732D5F312}"/>
                  </a:ext>
                </a:extLst>
              </p:cNvPr>
              <p:cNvSpPr/>
              <p:nvPr/>
            </p:nvSpPr>
            <p:spPr>
              <a:xfrm>
                <a:off x="5604611" y="6097210"/>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7" name="Rectangle 146">
                <a:extLst>
                  <a:ext uri="{FF2B5EF4-FFF2-40B4-BE49-F238E27FC236}">
                    <a16:creationId xmlns:a16="http://schemas.microsoft.com/office/drawing/2014/main" id="{9CF30D03-0768-4F4A-876B-4064ADC4B962}"/>
                  </a:ext>
                </a:extLst>
              </p:cNvPr>
              <p:cNvSpPr/>
              <p:nvPr/>
            </p:nvSpPr>
            <p:spPr>
              <a:xfrm>
                <a:off x="5611784" y="6412576"/>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81" name="Group 80">
                <a:extLst>
                  <a:ext uri="{FF2B5EF4-FFF2-40B4-BE49-F238E27FC236}">
                    <a16:creationId xmlns:a16="http://schemas.microsoft.com/office/drawing/2014/main" id="{BDE4CAF1-67FB-4A00-A957-F84932EF37EA}"/>
                  </a:ext>
                </a:extLst>
              </p:cNvPr>
              <p:cNvGrpSpPr/>
              <p:nvPr/>
            </p:nvGrpSpPr>
            <p:grpSpPr>
              <a:xfrm>
                <a:off x="5805714" y="741596"/>
                <a:ext cx="580573" cy="386869"/>
                <a:chOff x="5805714" y="609691"/>
                <a:chExt cx="580573" cy="386869"/>
              </a:xfrm>
            </p:grpSpPr>
            <p:sp>
              <p:nvSpPr>
                <p:cNvPr id="82" name="Rectangle 81">
                  <a:extLst>
                    <a:ext uri="{FF2B5EF4-FFF2-40B4-BE49-F238E27FC236}">
                      <a16:creationId xmlns:a16="http://schemas.microsoft.com/office/drawing/2014/main" id="{74C944AF-D50A-425E-A441-BD46E8CB9783}"/>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Arc 82">
                  <a:extLst>
                    <a:ext uri="{FF2B5EF4-FFF2-40B4-BE49-F238E27FC236}">
                      <a16:creationId xmlns:a16="http://schemas.microsoft.com/office/drawing/2014/main" id="{AE95EC9D-DB78-417E-AF31-C543DE84C1EE}"/>
                    </a:ext>
                  </a:extLst>
                </p:cNvPr>
                <p:cNvSpPr/>
                <p:nvPr/>
              </p:nvSpPr>
              <p:spPr>
                <a:xfrm>
                  <a:off x="5805714" y="609691"/>
                  <a:ext cx="410553" cy="386869"/>
                </a:xfrm>
                <a:prstGeom prst="arc">
                  <a:avLst>
                    <a:gd name="adj1" fmla="val 107575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EC3E0684-8AE8-4214-BF7B-4AAB6B86F600}"/>
                  </a:ext>
                </a:extLst>
              </p:cNvPr>
              <p:cNvGrpSpPr/>
              <p:nvPr/>
            </p:nvGrpSpPr>
            <p:grpSpPr>
              <a:xfrm>
                <a:off x="5805714" y="1052619"/>
                <a:ext cx="580573" cy="386869"/>
                <a:chOff x="5805714" y="609691"/>
                <a:chExt cx="580573" cy="386869"/>
              </a:xfrm>
            </p:grpSpPr>
            <p:sp>
              <p:nvSpPr>
                <p:cNvPr id="85" name="Rectangle 84">
                  <a:extLst>
                    <a:ext uri="{FF2B5EF4-FFF2-40B4-BE49-F238E27FC236}">
                      <a16:creationId xmlns:a16="http://schemas.microsoft.com/office/drawing/2014/main" id="{CF8E04A3-B6B4-4F3C-BB6B-AF9929DDA237}"/>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Arc 85">
                  <a:extLst>
                    <a:ext uri="{FF2B5EF4-FFF2-40B4-BE49-F238E27FC236}">
                      <a16:creationId xmlns:a16="http://schemas.microsoft.com/office/drawing/2014/main" id="{18A95974-DAB2-4BF8-9192-96278D1744CD}"/>
                    </a:ext>
                  </a:extLst>
                </p:cNvPr>
                <p:cNvSpPr/>
                <p:nvPr/>
              </p:nvSpPr>
              <p:spPr>
                <a:xfrm>
                  <a:off x="5805714" y="609691"/>
                  <a:ext cx="410553" cy="386869"/>
                </a:xfrm>
                <a:prstGeom prst="arc">
                  <a:avLst>
                    <a:gd name="adj1" fmla="val 1083048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C97BDBFC-6DCF-4D05-9235-AF24FD08B7BA}"/>
                  </a:ext>
                </a:extLst>
              </p:cNvPr>
              <p:cNvGrpSpPr/>
              <p:nvPr/>
            </p:nvGrpSpPr>
            <p:grpSpPr>
              <a:xfrm>
                <a:off x="5805714" y="1363642"/>
                <a:ext cx="580573" cy="386869"/>
                <a:chOff x="5805714" y="609691"/>
                <a:chExt cx="580573" cy="386869"/>
              </a:xfrm>
            </p:grpSpPr>
            <p:sp>
              <p:nvSpPr>
                <p:cNvPr id="88" name="Rectangle 87">
                  <a:extLst>
                    <a:ext uri="{FF2B5EF4-FFF2-40B4-BE49-F238E27FC236}">
                      <a16:creationId xmlns:a16="http://schemas.microsoft.com/office/drawing/2014/main" id="{4AB8CE96-3DF3-4063-9F27-D4DB07BB75E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Arc 88">
                  <a:extLst>
                    <a:ext uri="{FF2B5EF4-FFF2-40B4-BE49-F238E27FC236}">
                      <a16:creationId xmlns:a16="http://schemas.microsoft.com/office/drawing/2014/main" id="{309BD817-14B6-4AA7-A1F6-6EAEFBC3A86F}"/>
                    </a:ext>
                  </a:extLst>
                </p:cNvPr>
                <p:cNvSpPr/>
                <p:nvPr/>
              </p:nvSpPr>
              <p:spPr>
                <a:xfrm>
                  <a:off x="5805714" y="609691"/>
                  <a:ext cx="410553" cy="386869"/>
                </a:xfrm>
                <a:prstGeom prst="arc">
                  <a:avLst>
                    <a:gd name="adj1" fmla="val 1080965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C6951FED-2BD7-4859-B333-5B1CAEF8AB8D}"/>
                  </a:ext>
                </a:extLst>
              </p:cNvPr>
              <p:cNvGrpSpPr/>
              <p:nvPr/>
            </p:nvGrpSpPr>
            <p:grpSpPr>
              <a:xfrm>
                <a:off x="5805714" y="1674665"/>
                <a:ext cx="580573" cy="386869"/>
                <a:chOff x="5805714" y="609691"/>
                <a:chExt cx="580573" cy="386869"/>
              </a:xfrm>
            </p:grpSpPr>
            <p:sp>
              <p:nvSpPr>
                <p:cNvPr id="91" name="Rectangle 90">
                  <a:extLst>
                    <a:ext uri="{FF2B5EF4-FFF2-40B4-BE49-F238E27FC236}">
                      <a16:creationId xmlns:a16="http://schemas.microsoft.com/office/drawing/2014/main" id="{FE30C63D-F045-40E9-8C54-26DA5BDA0F4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Arc 91">
                  <a:extLst>
                    <a:ext uri="{FF2B5EF4-FFF2-40B4-BE49-F238E27FC236}">
                      <a16:creationId xmlns:a16="http://schemas.microsoft.com/office/drawing/2014/main" id="{434A2720-2A66-40B1-AC7E-5C244C6E6EB9}"/>
                    </a:ext>
                  </a:extLst>
                </p:cNvPr>
                <p:cNvSpPr/>
                <p:nvPr/>
              </p:nvSpPr>
              <p:spPr>
                <a:xfrm>
                  <a:off x="5805714" y="609691"/>
                  <a:ext cx="410553" cy="386869"/>
                </a:xfrm>
                <a:prstGeom prst="arc">
                  <a:avLst>
                    <a:gd name="adj1" fmla="val 1087571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93" name="Group 92">
                <a:extLst>
                  <a:ext uri="{FF2B5EF4-FFF2-40B4-BE49-F238E27FC236}">
                    <a16:creationId xmlns:a16="http://schemas.microsoft.com/office/drawing/2014/main" id="{3253887B-E245-4C89-84BB-C89576187B4D}"/>
                  </a:ext>
                </a:extLst>
              </p:cNvPr>
              <p:cNvGrpSpPr/>
              <p:nvPr/>
            </p:nvGrpSpPr>
            <p:grpSpPr>
              <a:xfrm>
                <a:off x="5805714" y="1985688"/>
                <a:ext cx="580573" cy="386869"/>
                <a:chOff x="5805714" y="609691"/>
                <a:chExt cx="580573" cy="386869"/>
              </a:xfrm>
            </p:grpSpPr>
            <p:sp>
              <p:nvSpPr>
                <p:cNvPr id="94" name="Rectangle 93">
                  <a:extLst>
                    <a:ext uri="{FF2B5EF4-FFF2-40B4-BE49-F238E27FC236}">
                      <a16:creationId xmlns:a16="http://schemas.microsoft.com/office/drawing/2014/main" id="{C2935527-C9EF-4950-89BB-EB1207B25E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Arc 94">
                  <a:extLst>
                    <a:ext uri="{FF2B5EF4-FFF2-40B4-BE49-F238E27FC236}">
                      <a16:creationId xmlns:a16="http://schemas.microsoft.com/office/drawing/2014/main" id="{B885AD0D-2A97-4761-A7E2-81AE7730FF98}"/>
                    </a:ext>
                  </a:extLst>
                </p:cNvPr>
                <p:cNvSpPr/>
                <p:nvPr/>
              </p:nvSpPr>
              <p:spPr>
                <a:xfrm>
                  <a:off x="5805714" y="609691"/>
                  <a:ext cx="410553" cy="386869"/>
                </a:xfrm>
                <a:prstGeom prst="arc">
                  <a:avLst>
                    <a:gd name="adj1" fmla="val 1078249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B20895E6-FBAD-4249-90F9-43369FD2080F}"/>
                  </a:ext>
                </a:extLst>
              </p:cNvPr>
              <p:cNvGrpSpPr/>
              <p:nvPr/>
            </p:nvGrpSpPr>
            <p:grpSpPr>
              <a:xfrm>
                <a:off x="5805714" y="2296711"/>
                <a:ext cx="580573" cy="386869"/>
                <a:chOff x="5805714" y="609691"/>
                <a:chExt cx="580573" cy="386869"/>
              </a:xfrm>
            </p:grpSpPr>
            <p:sp>
              <p:nvSpPr>
                <p:cNvPr id="97" name="Rectangle 96">
                  <a:extLst>
                    <a:ext uri="{FF2B5EF4-FFF2-40B4-BE49-F238E27FC236}">
                      <a16:creationId xmlns:a16="http://schemas.microsoft.com/office/drawing/2014/main" id="{416F99E9-E132-4AB6-9501-719E390B295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Arc 97">
                  <a:extLst>
                    <a:ext uri="{FF2B5EF4-FFF2-40B4-BE49-F238E27FC236}">
                      <a16:creationId xmlns:a16="http://schemas.microsoft.com/office/drawing/2014/main" id="{7BF41422-E1EF-4A49-906D-7C9E43200378}"/>
                    </a:ext>
                  </a:extLst>
                </p:cNvPr>
                <p:cNvSpPr/>
                <p:nvPr/>
              </p:nvSpPr>
              <p:spPr>
                <a:xfrm>
                  <a:off x="5805714" y="609691"/>
                  <a:ext cx="410553" cy="386869"/>
                </a:xfrm>
                <a:prstGeom prst="arc">
                  <a:avLst>
                    <a:gd name="adj1" fmla="val 108379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9" name="Group 98">
                <a:extLst>
                  <a:ext uri="{FF2B5EF4-FFF2-40B4-BE49-F238E27FC236}">
                    <a16:creationId xmlns:a16="http://schemas.microsoft.com/office/drawing/2014/main" id="{3A6C8FCE-3906-4A51-8C51-53A21458A79D}"/>
                  </a:ext>
                </a:extLst>
              </p:cNvPr>
              <p:cNvGrpSpPr/>
              <p:nvPr/>
            </p:nvGrpSpPr>
            <p:grpSpPr>
              <a:xfrm>
                <a:off x="5805714" y="2607734"/>
                <a:ext cx="580573" cy="386869"/>
                <a:chOff x="5805714" y="609691"/>
                <a:chExt cx="580573" cy="386869"/>
              </a:xfrm>
            </p:grpSpPr>
            <p:sp>
              <p:nvSpPr>
                <p:cNvPr id="100" name="Rectangle 99">
                  <a:extLst>
                    <a:ext uri="{FF2B5EF4-FFF2-40B4-BE49-F238E27FC236}">
                      <a16:creationId xmlns:a16="http://schemas.microsoft.com/office/drawing/2014/main" id="{01B7306C-C82A-4CBC-8810-B196E2B85FD9}"/>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Arc 100">
                  <a:extLst>
                    <a:ext uri="{FF2B5EF4-FFF2-40B4-BE49-F238E27FC236}">
                      <a16:creationId xmlns:a16="http://schemas.microsoft.com/office/drawing/2014/main" id="{4309EB4B-A1C1-41B8-9E71-43E4632DE81A}"/>
                    </a:ext>
                  </a:extLst>
                </p:cNvPr>
                <p:cNvSpPr/>
                <p:nvPr/>
              </p:nvSpPr>
              <p:spPr>
                <a:xfrm>
                  <a:off x="5805714" y="609691"/>
                  <a:ext cx="410553" cy="386869"/>
                </a:xfrm>
                <a:prstGeom prst="arc">
                  <a:avLst>
                    <a:gd name="adj1" fmla="val 1081717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2" name="Group 101">
                <a:extLst>
                  <a:ext uri="{FF2B5EF4-FFF2-40B4-BE49-F238E27FC236}">
                    <a16:creationId xmlns:a16="http://schemas.microsoft.com/office/drawing/2014/main" id="{C74B4894-B5D2-4362-964C-D4DC0546060A}"/>
                  </a:ext>
                </a:extLst>
              </p:cNvPr>
              <p:cNvGrpSpPr/>
              <p:nvPr/>
            </p:nvGrpSpPr>
            <p:grpSpPr>
              <a:xfrm>
                <a:off x="5805714" y="2918757"/>
                <a:ext cx="580573" cy="386869"/>
                <a:chOff x="5805714" y="609691"/>
                <a:chExt cx="580573" cy="386869"/>
              </a:xfrm>
            </p:grpSpPr>
            <p:sp>
              <p:nvSpPr>
                <p:cNvPr id="103" name="Rectangle 102">
                  <a:extLst>
                    <a:ext uri="{FF2B5EF4-FFF2-40B4-BE49-F238E27FC236}">
                      <a16:creationId xmlns:a16="http://schemas.microsoft.com/office/drawing/2014/main" id="{DA95D981-4D5B-4F4F-8A82-69838938508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Arc 103">
                  <a:extLst>
                    <a:ext uri="{FF2B5EF4-FFF2-40B4-BE49-F238E27FC236}">
                      <a16:creationId xmlns:a16="http://schemas.microsoft.com/office/drawing/2014/main" id="{E4822634-A39A-4B0D-8399-883328FCA1EE}"/>
                    </a:ext>
                  </a:extLst>
                </p:cNvPr>
                <p:cNvSpPr/>
                <p:nvPr/>
              </p:nvSpPr>
              <p:spPr>
                <a:xfrm>
                  <a:off x="5805714" y="609691"/>
                  <a:ext cx="410553" cy="386869"/>
                </a:xfrm>
                <a:prstGeom prst="arc">
                  <a:avLst>
                    <a:gd name="adj1" fmla="val 1122047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5" name="Group 104">
                <a:extLst>
                  <a:ext uri="{FF2B5EF4-FFF2-40B4-BE49-F238E27FC236}">
                    <a16:creationId xmlns:a16="http://schemas.microsoft.com/office/drawing/2014/main" id="{AC0C8900-7AAE-4DAD-9853-250BA8E46217}"/>
                  </a:ext>
                </a:extLst>
              </p:cNvPr>
              <p:cNvGrpSpPr/>
              <p:nvPr/>
            </p:nvGrpSpPr>
            <p:grpSpPr>
              <a:xfrm>
                <a:off x="5805714" y="3229780"/>
                <a:ext cx="580573" cy="386869"/>
                <a:chOff x="5805714" y="609691"/>
                <a:chExt cx="580573" cy="386869"/>
              </a:xfrm>
            </p:grpSpPr>
            <p:sp>
              <p:nvSpPr>
                <p:cNvPr id="106" name="Rectangle 105">
                  <a:extLst>
                    <a:ext uri="{FF2B5EF4-FFF2-40B4-BE49-F238E27FC236}">
                      <a16:creationId xmlns:a16="http://schemas.microsoft.com/office/drawing/2014/main" id="{8F16C3F5-5111-4385-95DB-684995C5DA9E}"/>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Arc 106">
                  <a:extLst>
                    <a:ext uri="{FF2B5EF4-FFF2-40B4-BE49-F238E27FC236}">
                      <a16:creationId xmlns:a16="http://schemas.microsoft.com/office/drawing/2014/main" id="{C8E4EC42-A513-472E-AE69-66EF8F71937C}"/>
                    </a:ext>
                  </a:extLst>
                </p:cNvPr>
                <p:cNvSpPr/>
                <p:nvPr/>
              </p:nvSpPr>
              <p:spPr>
                <a:xfrm>
                  <a:off x="5805714" y="609691"/>
                  <a:ext cx="410553" cy="386869"/>
                </a:xfrm>
                <a:prstGeom prst="arc">
                  <a:avLst>
                    <a:gd name="adj1" fmla="val 106480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B9DF2A69-06AC-4DC9-B6C7-9A1B9D012585}"/>
                  </a:ext>
                </a:extLst>
              </p:cNvPr>
              <p:cNvGrpSpPr/>
              <p:nvPr/>
            </p:nvGrpSpPr>
            <p:grpSpPr>
              <a:xfrm>
                <a:off x="5805714" y="3540803"/>
                <a:ext cx="580573" cy="386869"/>
                <a:chOff x="5805714" y="609691"/>
                <a:chExt cx="580573" cy="386869"/>
              </a:xfrm>
            </p:grpSpPr>
            <p:sp>
              <p:nvSpPr>
                <p:cNvPr id="109" name="Rectangle 108">
                  <a:extLst>
                    <a:ext uri="{FF2B5EF4-FFF2-40B4-BE49-F238E27FC236}">
                      <a16:creationId xmlns:a16="http://schemas.microsoft.com/office/drawing/2014/main" id="{66D59475-186E-4F7A-A501-ABEDCC08DC9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id="{55C929AA-C5D4-4A29-94FC-BF99C03F9430}"/>
                    </a:ext>
                  </a:extLst>
                </p:cNvPr>
                <p:cNvSpPr/>
                <p:nvPr/>
              </p:nvSpPr>
              <p:spPr>
                <a:xfrm>
                  <a:off x="5805714" y="609691"/>
                  <a:ext cx="410553" cy="386869"/>
                </a:xfrm>
                <a:prstGeom prst="arc">
                  <a:avLst>
                    <a:gd name="adj1" fmla="val 109014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26F5DDE8-77F1-4A19-9A73-FA16AD387091}"/>
                  </a:ext>
                </a:extLst>
              </p:cNvPr>
              <p:cNvGrpSpPr/>
              <p:nvPr/>
            </p:nvGrpSpPr>
            <p:grpSpPr>
              <a:xfrm>
                <a:off x="5805714" y="3851826"/>
                <a:ext cx="580573" cy="386869"/>
                <a:chOff x="5805714" y="609691"/>
                <a:chExt cx="580573" cy="386869"/>
              </a:xfrm>
            </p:grpSpPr>
            <p:sp>
              <p:nvSpPr>
                <p:cNvPr id="112" name="Rectangle 111">
                  <a:extLst>
                    <a:ext uri="{FF2B5EF4-FFF2-40B4-BE49-F238E27FC236}">
                      <a16:creationId xmlns:a16="http://schemas.microsoft.com/office/drawing/2014/main" id="{3975D25C-1E30-46E2-BA99-3037ADE3170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Arc 112">
                  <a:extLst>
                    <a:ext uri="{FF2B5EF4-FFF2-40B4-BE49-F238E27FC236}">
                      <a16:creationId xmlns:a16="http://schemas.microsoft.com/office/drawing/2014/main" id="{5489E9B8-DC06-4350-B467-61A9DA0B02A7}"/>
                    </a:ext>
                  </a:extLst>
                </p:cNvPr>
                <p:cNvSpPr/>
                <p:nvPr/>
              </p:nvSpPr>
              <p:spPr>
                <a:xfrm>
                  <a:off x="5805714" y="609691"/>
                  <a:ext cx="410553" cy="386869"/>
                </a:xfrm>
                <a:prstGeom prst="arc">
                  <a:avLst>
                    <a:gd name="adj1" fmla="val 11023282"/>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4" name="Group 113">
                <a:extLst>
                  <a:ext uri="{FF2B5EF4-FFF2-40B4-BE49-F238E27FC236}">
                    <a16:creationId xmlns:a16="http://schemas.microsoft.com/office/drawing/2014/main" id="{0375CE18-5EC1-4881-8142-DC1BC91AD094}"/>
                  </a:ext>
                </a:extLst>
              </p:cNvPr>
              <p:cNvGrpSpPr/>
              <p:nvPr/>
            </p:nvGrpSpPr>
            <p:grpSpPr>
              <a:xfrm>
                <a:off x="5805714" y="4162849"/>
                <a:ext cx="580573" cy="386869"/>
                <a:chOff x="5805714" y="609691"/>
                <a:chExt cx="580573" cy="386869"/>
              </a:xfrm>
            </p:grpSpPr>
            <p:sp>
              <p:nvSpPr>
                <p:cNvPr id="115" name="Rectangle 114">
                  <a:extLst>
                    <a:ext uri="{FF2B5EF4-FFF2-40B4-BE49-F238E27FC236}">
                      <a16:creationId xmlns:a16="http://schemas.microsoft.com/office/drawing/2014/main" id="{10A76D25-919A-40D9-9554-EFE2D3956BE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Arc 115">
                  <a:extLst>
                    <a:ext uri="{FF2B5EF4-FFF2-40B4-BE49-F238E27FC236}">
                      <a16:creationId xmlns:a16="http://schemas.microsoft.com/office/drawing/2014/main" id="{F541D253-66CC-4C59-909C-302800ABEEFC}"/>
                    </a:ext>
                  </a:extLst>
                </p:cNvPr>
                <p:cNvSpPr/>
                <p:nvPr/>
              </p:nvSpPr>
              <p:spPr>
                <a:xfrm>
                  <a:off x="5805714" y="609691"/>
                  <a:ext cx="410553" cy="386869"/>
                </a:xfrm>
                <a:prstGeom prst="arc">
                  <a:avLst>
                    <a:gd name="adj1" fmla="val 11168103"/>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7" name="Group 116">
                <a:extLst>
                  <a:ext uri="{FF2B5EF4-FFF2-40B4-BE49-F238E27FC236}">
                    <a16:creationId xmlns:a16="http://schemas.microsoft.com/office/drawing/2014/main" id="{D86A99F9-8CBA-4BBB-88F7-14582E27C64C}"/>
                  </a:ext>
                </a:extLst>
              </p:cNvPr>
              <p:cNvGrpSpPr/>
              <p:nvPr/>
            </p:nvGrpSpPr>
            <p:grpSpPr>
              <a:xfrm>
                <a:off x="5805714" y="4473872"/>
                <a:ext cx="580573" cy="386869"/>
                <a:chOff x="5805714" y="609691"/>
                <a:chExt cx="580573" cy="386869"/>
              </a:xfrm>
            </p:grpSpPr>
            <p:sp>
              <p:nvSpPr>
                <p:cNvPr id="118" name="Rectangle 117">
                  <a:extLst>
                    <a:ext uri="{FF2B5EF4-FFF2-40B4-BE49-F238E27FC236}">
                      <a16:creationId xmlns:a16="http://schemas.microsoft.com/office/drawing/2014/main" id="{16259704-CA38-4525-8489-D1FECD12BDB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Arc 118">
                  <a:extLst>
                    <a:ext uri="{FF2B5EF4-FFF2-40B4-BE49-F238E27FC236}">
                      <a16:creationId xmlns:a16="http://schemas.microsoft.com/office/drawing/2014/main" id="{40F4FCA1-5992-49D0-8CE6-8488CF6BAF04}"/>
                    </a:ext>
                  </a:extLst>
                </p:cNvPr>
                <p:cNvSpPr/>
                <p:nvPr/>
              </p:nvSpPr>
              <p:spPr>
                <a:xfrm>
                  <a:off x="5805714" y="609691"/>
                  <a:ext cx="410553" cy="386869"/>
                </a:xfrm>
                <a:prstGeom prst="arc">
                  <a:avLst>
                    <a:gd name="adj1" fmla="val 11188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F5C59377-7214-4209-BA16-86D5D1DAE2B0}"/>
                  </a:ext>
                </a:extLst>
              </p:cNvPr>
              <p:cNvGrpSpPr/>
              <p:nvPr/>
            </p:nvGrpSpPr>
            <p:grpSpPr>
              <a:xfrm>
                <a:off x="5805714" y="4784895"/>
                <a:ext cx="580573" cy="386869"/>
                <a:chOff x="5805714" y="609691"/>
                <a:chExt cx="580573" cy="386869"/>
              </a:xfrm>
            </p:grpSpPr>
            <p:sp>
              <p:nvSpPr>
                <p:cNvPr id="121" name="Rectangle 120">
                  <a:extLst>
                    <a:ext uri="{FF2B5EF4-FFF2-40B4-BE49-F238E27FC236}">
                      <a16:creationId xmlns:a16="http://schemas.microsoft.com/office/drawing/2014/main" id="{959A5D35-C7AE-458F-BBB5-71CD3A3F97F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Arc 121">
                  <a:extLst>
                    <a:ext uri="{FF2B5EF4-FFF2-40B4-BE49-F238E27FC236}">
                      <a16:creationId xmlns:a16="http://schemas.microsoft.com/office/drawing/2014/main" id="{F490A229-65A6-4DFF-870F-4B92A114A66A}"/>
                    </a:ext>
                  </a:extLst>
                </p:cNvPr>
                <p:cNvSpPr/>
                <p:nvPr/>
              </p:nvSpPr>
              <p:spPr>
                <a:xfrm>
                  <a:off x="5805714" y="609691"/>
                  <a:ext cx="410553" cy="386869"/>
                </a:xfrm>
                <a:prstGeom prst="arc">
                  <a:avLst>
                    <a:gd name="adj1" fmla="val 1114643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3" name="Group 122">
                <a:extLst>
                  <a:ext uri="{FF2B5EF4-FFF2-40B4-BE49-F238E27FC236}">
                    <a16:creationId xmlns:a16="http://schemas.microsoft.com/office/drawing/2014/main" id="{9EC6FFFF-2006-4366-8566-0113AD9F036A}"/>
                  </a:ext>
                </a:extLst>
              </p:cNvPr>
              <p:cNvGrpSpPr/>
              <p:nvPr/>
            </p:nvGrpSpPr>
            <p:grpSpPr>
              <a:xfrm>
                <a:off x="5805714" y="5095918"/>
                <a:ext cx="580573" cy="386869"/>
                <a:chOff x="5805714" y="609691"/>
                <a:chExt cx="580573" cy="386869"/>
              </a:xfrm>
            </p:grpSpPr>
            <p:sp>
              <p:nvSpPr>
                <p:cNvPr id="124" name="Rectangle 123">
                  <a:extLst>
                    <a:ext uri="{FF2B5EF4-FFF2-40B4-BE49-F238E27FC236}">
                      <a16:creationId xmlns:a16="http://schemas.microsoft.com/office/drawing/2014/main" id="{595E399E-0521-4D5B-914F-29C3ADDF2B72}"/>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Arc 124">
                  <a:extLst>
                    <a:ext uri="{FF2B5EF4-FFF2-40B4-BE49-F238E27FC236}">
                      <a16:creationId xmlns:a16="http://schemas.microsoft.com/office/drawing/2014/main" id="{14739334-2472-4756-B880-7780C40DA407}"/>
                    </a:ext>
                  </a:extLst>
                </p:cNvPr>
                <p:cNvSpPr/>
                <p:nvPr/>
              </p:nvSpPr>
              <p:spPr>
                <a:xfrm>
                  <a:off x="5805714" y="609691"/>
                  <a:ext cx="410553" cy="386869"/>
                </a:xfrm>
                <a:prstGeom prst="arc">
                  <a:avLst>
                    <a:gd name="adj1" fmla="val 111225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6D7FEFCF-F5E2-48A4-8DA2-466E3FA530E8}"/>
                  </a:ext>
                </a:extLst>
              </p:cNvPr>
              <p:cNvGrpSpPr/>
              <p:nvPr/>
            </p:nvGrpSpPr>
            <p:grpSpPr>
              <a:xfrm>
                <a:off x="5805714" y="5406941"/>
                <a:ext cx="580573" cy="386869"/>
                <a:chOff x="5805714" y="609691"/>
                <a:chExt cx="580573" cy="386869"/>
              </a:xfrm>
            </p:grpSpPr>
            <p:sp>
              <p:nvSpPr>
                <p:cNvPr id="127" name="Rectangle 126">
                  <a:extLst>
                    <a:ext uri="{FF2B5EF4-FFF2-40B4-BE49-F238E27FC236}">
                      <a16:creationId xmlns:a16="http://schemas.microsoft.com/office/drawing/2014/main" id="{5B8C7798-2FB8-447C-BA5C-ECB75C74E5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Arc 127">
                  <a:extLst>
                    <a:ext uri="{FF2B5EF4-FFF2-40B4-BE49-F238E27FC236}">
                      <a16:creationId xmlns:a16="http://schemas.microsoft.com/office/drawing/2014/main" id="{DDFE7CA2-AC7D-4CF0-A779-1F7EC6161969}"/>
                    </a:ext>
                  </a:extLst>
                </p:cNvPr>
                <p:cNvSpPr/>
                <p:nvPr/>
              </p:nvSpPr>
              <p:spPr>
                <a:xfrm>
                  <a:off x="5805714" y="609691"/>
                  <a:ext cx="410553" cy="386869"/>
                </a:xfrm>
                <a:prstGeom prst="arc">
                  <a:avLst>
                    <a:gd name="adj1" fmla="val 108791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9" name="Group 128">
                <a:extLst>
                  <a:ext uri="{FF2B5EF4-FFF2-40B4-BE49-F238E27FC236}">
                    <a16:creationId xmlns:a16="http://schemas.microsoft.com/office/drawing/2014/main" id="{EF6B5FAD-EB1F-43DC-8B99-11CAD21D64C9}"/>
                  </a:ext>
                </a:extLst>
              </p:cNvPr>
              <p:cNvGrpSpPr/>
              <p:nvPr/>
            </p:nvGrpSpPr>
            <p:grpSpPr>
              <a:xfrm>
                <a:off x="5805714" y="5717964"/>
                <a:ext cx="611054" cy="386869"/>
                <a:chOff x="5805714" y="609691"/>
                <a:chExt cx="611054" cy="386869"/>
              </a:xfrm>
            </p:grpSpPr>
            <p:sp>
              <p:nvSpPr>
                <p:cNvPr id="130" name="Rectangle 129">
                  <a:extLst>
                    <a:ext uri="{FF2B5EF4-FFF2-40B4-BE49-F238E27FC236}">
                      <a16:creationId xmlns:a16="http://schemas.microsoft.com/office/drawing/2014/main" id="{B817890A-729D-4FBB-8EF7-DAFD6F73427B}"/>
                    </a:ext>
                  </a:extLst>
                </p:cNvPr>
                <p:cNvSpPr/>
                <p:nvPr/>
              </p:nvSpPr>
              <p:spPr>
                <a:xfrm>
                  <a:off x="6156962" y="666847"/>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Arc 130">
                  <a:extLst>
                    <a:ext uri="{FF2B5EF4-FFF2-40B4-BE49-F238E27FC236}">
                      <a16:creationId xmlns:a16="http://schemas.microsoft.com/office/drawing/2014/main" id="{EAD6132E-2435-4771-A3CC-CCE94E7A9600}"/>
                    </a:ext>
                  </a:extLst>
                </p:cNvPr>
                <p:cNvSpPr/>
                <p:nvPr/>
              </p:nvSpPr>
              <p:spPr>
                <a:xfrm>
                  <a:off x="5805714" y="609691"/>
                  <a:ext cx="410553" cy="386869"/>
                </a:xfrm>
                <a:prstGeom prst="arc">
                  <a:avLst>
                    <a:gd name="adj1" fmla="val 109924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2" name="Group 131">
                <a:extLst>
                  <a:ext uri="{FF2B5EF4-FFF2-40B4-BE49-F238E27FC236}">
                    <a16:creationId xmlns:a16="http://schemas.microsoft.com/office/drawing/2014/main" id="{2B7006E1-B188-46BA-BAA5-15A960905F4C}"/>
                  </a:ext>
                </a:extLst>
              </p:cNvPr>
              <p:cNvGrpSpPr/>
              <p:nvPr/>
            </p:nvGrpSpPr>
            <p:grpSpPr>
              <a:xfrm>
                <a:off x="5805714" y="6028987"/>
                <a:ext cx="580573" cy="386869"/>
                <a:chOff x="5805714" y="609691"/>
                <a:chExt cx="580573" cy="386869"/>
              </a:xfrm>
            </p:grpSpPr>
            <p:sp>
              <p:nvSpPr>
                <p:cNvPr id="133" name="Rectangle 132">
                  <a:extLst>
                    <a:ext uri="{FF2B5EF4-FFF2-40B4-BE49-F238E27FC236}">
                      <a16:creationId xmlns:a16="http://schemas.microsoft.com/office/drawing/2014/main" id="{D01250CF-AFA1-4A19-B3C7-7F163609380B}"/>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Arc 133">
                  <a:extLst>
                    <a:ext uri="{FF2B5EF4-FFF2-40B4-BE49-F238E27FC236}">
                      <a16:creationId xmlns:a16="http://schemas.microsoft.com/office/drawing/2014/main" id="{1014BA5C-C370-44EB-84DA-2D69E36CE6C3}"/>
                    </a:ext>
                  </a:extLst>
                </p:cNvPr>
                <p:cNvSpPr/>
                <p:nvPr/>
              </p:nvSpPr>
              <p:spPr>
                <a:xfrm>
                  <a:off x="5805714" y="609691"/>
                  <a:ext cx="410553" cy="386869"/>
                </a:xfrm>
                <a:prstGeom prst="arc">
                  <a:avLst>
                    <a:gd name="adj1" fmla="val 1119721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5" name="Group 134">
                <a:extLst>
                  <a:ext uri="{FF2B5EF4-FFF2-40B4-BE49-F238E27FC236}">
                    <a16:creationId xmlns:a16="http://schemas.microsoft.com/office/drawing/2014/main" id="{AD8CB7E5-EBC4-4791-B93B-D0B41B862B83}"/>
                  </a:ext>
                </a:extLst>
              </p:cNvPr>
              <p:cNvGrpSpPr/>
              <p:nvPr/>
            </p:nvGrpSpPr>
            <p:grpSpPr>
              <a:xfrm>
                <a:off x="5805714" y="6340004"/>
                <a:ext cx="580573" cy="386869"/>
                <a:chOff x="5805714" y="609691"/>
                <a:chExt cx="580573" cy="386869"/>
              </a:xfrm>
            </p:grpSpPr>
            <p:sp>
              <p:nvSpPr>
                <p:cNvPr id="136" name="Rectangle 135">
                  <a:extLst>
                    <a:ext uri="{FF2B5EF4-FFF2-40B4-BE49-F238E27FC236}">
                      <a16:creationId xmlns:a16="http://schemas.microsoft.com/office/drawing/2014/main" id="{CF456FF3-391C-4C8E-A128-A413BDBBB225}"/>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Arc 136">
                  <a:extLst>
                    <a:ext uri="{FF2B5EF4-FFF2-40B4-BE49-F238E27FC236}">
                      <a16:creationId xmlns:a16="http://schemas.microsoft.com/office/drawing/2014/main" id="{8838FE2A-04D7-44E3-97C3-54338832CB9A}"/>
                    </a:ext>
                  </a:extLst>
                </p:cNvPr>
                <p:cNvSpPr/>
                <p:nvPr/>
              </p:nvSpPr>
              <p:spPr>
                <a:xfrm>
                  <a:off x="5805714" y="609691"/>
                  <a:ext cx="410553" cy="386869"/>
                </a:xfrm>
                <a:prstGeom prst="arc">
                  <a:avLst>
                    <a:gd name="adj1" fmla="val 1112980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cxnSp>
          <p:nvCxnSpPr>
            <p:cNvPr id="163" name="Straight Connector 162">
              <a:extLst>
                <a:ext uri="{FF2B5EF4-FFF2-40B4-BE49-F238E27FC236}">
                  <a16:creationId xmlns:a16="http://schemas.microsoft.com/office/drawing/2014/main" id="{6A4BE4DF-D2F4-4379-A9D6-80E52AFF4147}"/>
                </a:ext>
              </a:extLst>
            </p:cNvPr>
            <p:cNvCxnSpPr>
              <a:cxnSpLocks/>
            </p:cNvCxnSpPr>
            <p:nvPr/>
          </p:nvCxnSpPr>
          <p:spPr>
            <a:xfrm>
              <a:off x="686853" y="1364266"/>
              <a:ext cx="5727695"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6A4BE4DF-D2F4-4379-A9D6-80E52AFF4147}"/>
                </a:ext>
              </a:extLst>
            </p:cNvPr>
            <p:cNvCxnSpPr>
              <a:cxnSpLocks/>
            </p:cNvCxnSpPr>
            <p:nvPr/>
          </p:nvCxnSpPr>
          <p:spPr>
            <a:xfrm>
              <a:off x="686853" y="1697729"/>
              <a:ext cx="572574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6A4BE4DF-D2F4-4379-A9D6-80E52AFF4147}"/>
                </a:ext>
              </a:extLst>
            </p:cNvPr>
            <p:cNvCxnSpPr>
              <a:cxnSpLocks/>
            </p:cNvCxnSpPr>
            <p:nvPr/>
          </p:nvCxnSpPr>
          <p:spPr>
            <a:xfrm>
              <a:off x="686853" y="2364655"/>
              <a:ext cx="572176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6A4BE4DF-D2F4-4379-A9D6-80E52AFF4147}"/>
                </a:ext>
              </a:extLst>
            </p:cNvPr>
            <p:cNvCxnSpPr>
              <a:cxnSpLocks/>
            </p:cNvCxnSpPr>
            <p:nvPr/>
          </p:nvCxnSpPr>
          <p:spPr>
            <a:xfrm>
              <a:off x="711925" y="3031581"/>
              <a:ext cx="569421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6A4BE4DF-D2F4-4379-A9D6-80E52AFF4147}"/>
                </a:ext>
              </a:extLst>
            </p:cNvPr>
            <p:cNvCxnSpPr>
              <a:cxnSpLocks/>
            </p:cNvCxnSpPr>
            <p:nvPr/>
          </p:nvCxnSpPr>
          <p:spPr>
            <a:xfrm>
              <a:off x="686853" y="3365044"/>
              <a:ext cx="572427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6A4BE4DF-D2F4-4379-A9D6-80E52AFF4147}"/>
                </a:ext>
              </a:extLst>
            </p:cNvPr>
            <p:cNvCxnSpPr>
              <a:cxnSpLocks/>
            </p:cNvCxnSpPr>
            <p:nvPr/>
          </p:nvCxnSpPr>
          <p:spPr>
            <a:xfrm>
              <a:off x="686853" y="2698118"/>
              <a:ext cx="5716098"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6A4BE4DF-D2F4-4379-A9D6-80E52AFF4147}"/>
                </a:ext>
              </a:extLst>
            </p:cNvPr>
            <p:cNvCxnSpPr>
              <a:cxnSpLocks/>
            </p:cNvCxnSpPr>
            <p:nvPr/>
          </p:nvCxnSpPr>
          <p:spPr>
            <a:xfrm>
              <a:off x="686853" y="2031192"/>
              <a:ext cx="5729278"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6A4BE4DF-D2F4-4379-A9D6-80E52AFF4147}"/>
                </a:ext>
              </a:extLst>
            </p:cNvPr>
            <p:cNvCxnSpPr>
              <a:cxnSpLocks/>
            </p:cNvCxnSpPr>
            <p:nvPr/>
          </p:nvCxnSpPr>
          <p:spPr>
            <a:xfrm>
              <a:off x="704830" y="3698507"/>
              <a:ext cx="5705586"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6A4BE4DF-D2F4-4379-A9D6-80E52AFF4147}"/>
                </a:ext>
              </a:extLst>
            </p:cNvPr>
            <p:cNvCxnSpPr>
              <a:cxnSpLocks/>
            </p:cNvCxnSpPr>
            <p:nvPr/>
          </p:nvCxnSpPr>
          <p:spPr>
            <a:xfrm>
              <a:off x="690391" y="4031970"/>
              <a:ext cx="5727695"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a:extLst>
                <a:ext uri="{FF2B5EF4-FFF2-40B4-BE49-F238E27FC236}">
                  <a16:creationId xmlns:a16="http://schemas.microsoft.com/office/drawing/2014/main" id="{6A4BE4DF-D2F4-4379-A9D6-80E52AFF4147}"/>
                </a:ext>
              </a:extLst>
            </p:cNvPr>
            <p:cNvCxnSpPr>
              <a:cxnSpLocks/>
            </p:cNvCxnSpPr>
            <p:nvPr/>
          </p:nvCxnSpPr>
          <p:spPr>
            <a:xfrm>
              <a:off x="690391" y="4365433"/>
              <a:ext cx="572574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a:extLst>
                <a:ext uri="{FF2B5EF4-FFF2-40B4-BE49-F238E27FC236}">
                  <a16:creationId xmlns:a16="http://schemas.microsoft.com/office/drawing/2014/main" id="{6A4BE4DF-D2F4-4379-A9D6-80E52AFF4147}"/>
                </a:ext>
              </a:extLst>
            </p:cNvPr>
            <p:cNvCxnSpPr>
              <a:cxnSpLocks/>
            </p:cNvCxnSpPr>
            <p:nvPr/>
          </p:nvCxnSpPr>
          <p:spPr>
            <a:xfrm>
              <a:off x="690391" y="5032359"/>
              <a:ext cx="572176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6A4BE4DF-D2F4-4379-A9D6-80E52AFF4147}"/>
                </a:ext>
              </a:extLst>
            </p:cNvPr>
            <p:cNvCxnSpPr>
              <a:cxnSpLocks/>
            </p:cNvCxnSpPr>
            <p:nvPr/>
          </p:nvCxnSpPr>
          <p:spPr>
            <a:xfrm>
              <a:off x="715463" y="5699285"/>
              <a:ext cx="569421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6A4BE4DF-D2F4-4379-A9D6-80E52AFF4147}"/>
                </a:ext>
              </a:extLst>
            </p:cNvPr>
            <p:cNvCxnSpPr>
              <a:cxnSpLocks/>
            </p:cNvCxnSpPr>
            <p:nvPr/>
          </p:nvCxnSpPr>
          <p:spPr>
            <a:xfrm>
              <a:off x="690391" y="6032748"/>
              <a:ext cx="5351446"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a16="http://schemas.microsoft.com/office/drawing/2014/main" id="{6A4BE4DF-D2F4-4379-A9D6-80E52AFF4147}"/>
                </a:ext>
              </a:extLst>
            </p:cNvPr>
            <p:cNvCxnSpPr>
              <a:cxnSpLocks/>
            </p:cNvCxnSpPr>
            <p:nvPr/>
          </p:nvCxnSpPr>
          <p:spPr>
            <a:xfrm>
              <a:off x="690391" y="5365822"/>
              <a:ext cx="5716098"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6A4BE4DF-D2F4-4379-A9D6-80E52AFF4147}"/>
                </a:ext>
              </a:extLst>
            </p:cNvPr>
            <p:cNvCxnSpPr>
              <a:cxnSpLocks/>
            </p:cNvCxnSpPr>
            <p:nvPr/>
          </p:nvCxnSpPr>
          <p:spPr>
            <a:xfrm>
              <a:off x="690391" y="4698896"/>
              <a:ext cx="5729278"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6A4BE4DF-D2F4-4379-A9D6-80E52AFF4147}"/>
                </a:ext>
              </a:extLst>
            </p:cNvPr>
            <p:cNvCxnSpPr>
              <a:cxnSpLocks/>
            </p:cNvCxnSpPr>
            <p:nvPr/>
          </p:nvCxnSpPr>
          <p:spPr>
            <a:xfrm>
              <a:off x="678681" y="6366211"/>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6A4BE4DF-D2F4-4379-A9D6-80E52AFF4147}"/>
                </a:ext>
              </a:extLst>
            </p:cNvPr>
            <p:cNvCxnSpPr>
              <a:cxnSpLocks/>
            </p:cNvCxnSpPr>
            <p:nvPr/>
          </p:nvCxnSpPr>
          <p:spPr>
            <a:xfrm>
              <a:off x="676019" y="6699674"/>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6A4BE4DF-D2F4-4379-A9D6-80E52AFF4147}"/>
                </a:ext>
              </a:extLst>
            </p:cNvPr>
            <p:cNvCxnSpPr>
              <a:cxnSpLocks/>
            </p:cNvCxnSpPr>
            <p:nvPr/>
          </p:nvCxnSpPr>
          <p:spPr>
            <a:xfrm>
              <a:off x="678681" y="7033137"/>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6A4BE4DF-D2F4-4379-A9D6-80E52AFF4147}"/>
                </a:ext>
              </a:extLst>
            </p:cNvPr>
            <p:cNvCxnSpPr>
              <a:cxnSpLocks/>
            </p:cNvCxnSpPr>
            <p:nvPr/>
          </p:nvCxnSpPr>
          <p:spPr>
            <a:xfrm>
              <a:off x="676019" y="7366600"/>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6A4BE4DF-D2F4-4379-A9D6-80E52AFF4147}"/>
                </a:ext>
              </a:extLst>
            </p:cNvPr>
            <p:cNvCxnSpPr>
              <a:cxnSpLocks/>
            </p:cNvCxnSpPr>
            <p:nvPr/>
          </p:nvCxnSpPr>
          <p:spPr>
            <a:xfrm>
              <a:off x="689515" y="7700063"/>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6A4BE4DF-D2F4-4379-A9D6-80E52AFF4147}"/>
                </a:ext>
              </a:extLst>
            </p:cNvPr>
            <p:cNvCxnSpPr>
              <a:cxnSpLocks/>
            </p:cNvCxnSpPr>
            <p:nvPr/>
          </p:nvCxnSpPr>
          <p:spPr>
            <a:xfrm>
              <a:off x="686853" y="8033526"/>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6A4BE4DF-D2F4-4379-A9D6-80E52AFF4147}"/>
                </a:ext>
              </a:extLst>
            </p:cNvPr>
            <p:cNvCxnSpPr>
              <a:cxnSpLocks/>
            </p:cNvCxnSpPr>
            <p:nvPr/>
          </p:nvCxnSpPr>
          <p:spPr>
            <a:xfrm>
              <a:off x="689515" y="8366989"/>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6A4BE4DF-D2F4-4379-A9D6-80E52AFF4147}"/>
                </a:ext>
              </a:extLst>
            </p:cNvPr>
            <p:cNvCxnSpPr>
              <a:cxnSpLocks/>
            </p:cNvCxnSpPr>
            <p:nvPr/>
          </p:nvCxnSpPr>
          <p:spPr>
            <a:xfrm>
              <a:off x="686853" y="8700452"/>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6A4BE4DF-D2F4-4379-A9D6-80E52AFF4147}"/>
                </a:ext>
              </a:extLst>
            </p:cNvPr>
            <p:cNvCxnSpPr>
              <a:cxnSpLocks/>
            </p:cNvCxnSpPr>
            <p:nvPr/>
          </p:nvCxnSpPr>
          <p:spPr>
            <a:xfrm>
              <a:off x="682165" y="9033915"/>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6A4BE4DF-D2F4-4379-A9D6-80E52AFF4147}"/>
                </a:ext>
              </a:extLst>
            </p:cNvPr>
            <p:cNvCxnSpPr>
              <a:cxnSpLocks/>
            </p:cNvCxnSpPr>
            <p:nvPr/>
          </p:nvCxnSpPr>
          <p:spPr>
            <a:xfrm>
              <a:off x="679503" y="9367371"/>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grpSp>
      <p:pic>
        <p:nvPicPr>
          <p:cNvPr id="332" name="Picture 3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5952041" y="6584167"/>
            <a:ext cx="935257" cy="384124"/>
          </a:xfrm>
          <a:prstGeom prst="rect">
            <a:avLst/>
          </a:prstGeom>
        </p:spPr>
      </p:pic>
      <p:sp>
        <p:nvSpPr>
          <p:cNvPr id="152" name="TextBox 151"/>
          <p:cNvSpPr txBox="1"/>
          <p:nvPr/>
        </p:nvSpPr>
        <p:spPr>
          <a:xfrm>
            <a:off x="678681" y="440278"/>
            <a:ext cx="5687488" cy="2785378"/>
          </a:xfrm>
          <a:prstGeom prst="rect">
            <a:avLst/>
          </a:prstGeom>
          <a:noFill/>
        </p:spPr>
        <p:txBody>
          <a:bodyPr wrap="square" rtlCol="0">
            <a:spAutoFit/>
          </a:bodyPr>
          <a:lstStyle/>
          <a:p>
            <a:pPr lvl="0" algn="just">
              <a:lnSpc>
                <a:spcPct val="250000"/>
              </a:lnSpc>
            </a:pPr>
            <a:r>
              <a:rPr lang="en-IN" sz="1400" b="1" u="sng" dirty="0">
                <a:latin typeface="Century Schoolbook" pitchFamily="18" charset="0"/>
              </a:rPr>
              <a:t>Economic Development</a:t>
            </a:r>
            <a:r>
              <a:rPr lang="en-IN" sz="1400" dirty="0">
                <a:latin typeface="Century Schoolbook" pitchFamily="18" charset="0"/>
              </a:rPr>
              <a:t>: It is a fact that the pattern of economic development has also been creating environmental problems. The pace </a:t>
            </a:r>
            <a:r>
              <a:rPr lang="en-IN" sz="1400" dirty="0" smtClean="0">
                <a:latin typeface="Century Schoolbook" pitchFamily="18" charset="0"/>
              </a:rPr>
              <a:t>of</a:t>
            </a:r>
            <a:r>
              <a:rPr lang="en-IN" sz="1400" b="1" dirty="0">
                <a:latin typeface="Century Schoolbook" pitchFamily="18" charset="0"/>
              </a:rPr>
              <a:t> </a:t>
            </a:r>
            <a:r>
              <a:rPr lang="en-IN" sz="1400" dirty="0" smtClean="0">
                <a:latin typeface="Century Schoolbook" pitchFamily="18" charset="0"/>
              </a:rPr>
              <a:t>economic </a:t>
            </a:r>
            <a:r>
              <a:rPr lang="en-IN" sz="1400" dirty="0">
                <a:latin typeface="Century Schoolbook" pitchFamily="18" charset="0"/>
              </a:rPr>
              <a:t>development has been putting immense pressure on resources. The irrational use of resources and wastages are resulting in depletion of environment</a:t>
            </a:r>
            <a:r>
              <a:rPr lang="en-IN" sz="1400" dirty="0" smtClean="0">
                <a:latin typeface="Century Schoolbook" pitchFamily="18" charset="0"/>
              </a:rPr>
              <a:t>..</a:t>
            </a:r>
            <a:endParaRPr lang="en-IN" sz="1400" b="1" dirty="0">
              <a:latin typeface="Century Schoolbook" pitchFamily="18" charset="0"/>
            </a:endParaRPr>
          </a:p>
        </p:txBody>
      </p:sp>
      <p:sp>
        <p:nvSpPr>
          <p:cNvPr id="150" name="TextBox 149"/>
          <p:cNvSpPr txBox="1"/>
          <p:nvPr/>
        </p:nvSpPr>
        <p:spPr>
          <a:xfrm>
            <a:off x="715463" y="3365044"/>
            <a:ext cx="5650706" cy="307777"/>
          </a:xfrm>
          <a:prstGeom prst="rect">
            <a:avLst/>
          </a:prstGeom>
          <a:noFill/>
        </p:spPr>
        <p:txBody>
          <a:bodyPr wrap="square" rtlCol="0">
            <a:spAutoFit/>
          </a:bodyPr>
          <a:lstStyle/>
          <a:p>
            <a:r>
              <a:rPr lang="en-IN" sz="1400" b="1" dirty="0">
                <a:solidFill>
                  <a:srgbClr val="FF3399"/>
                </a:solidFill>
                <a:latin typeface="Century Schoolbook" pitchFamily="18" charset="0"/>
              </a:rPr>
              <a:t>IMPLICATIONS OF ENVIRONMENTAL DEGRADATION</a:t>
            </a:r>
          </a:p>
        </p:txBody>
      </p:sp>
      <p:sp>
        <p:nvSpPr>
          <p:cNvPr id="148" name="TextBox 147"/>
          <p:cNvSpPr txBox="1"/>
          <p:nvPr/>
        </p:nvSpPr>
        <p:spPr>
          <a:xfrm>
            <a:off x="678681" y="3762502"/>
            <a:ext cx="5422944" cy="4939814"/>
          </a:xfrm>
          <a:prstGeom prst="rect">
            <a:avLst/>
          </a:prstGeom>
          <a:noFill/>
        </p:spPr>
        <p:txBody>
          <a:bodyPr wrap="square" rtlCol="0">
            <a:spAutoFit/>
          </a:bodyPr>
          <a:lstStyle/>
          <a:p>
            <a:pPr algn="just">
              <a:lnSpc>
                <a:spcPct val="250000"/>
              </a:lnSpc>
            </a:pPr>
            <a:r>
              <a:rPr lang="en-IN" sz="1400" dirty="0">
                <a:latin typeface="Century Schoolbook" pitchFamily="18" charset="0"/>
              </a:rPr>
              <a:t>The degradation of environment is thus a very serious concern. And it is occurring primarily due to excessive and reckless exploitation and unscientific management of natural resources. In fact, it has emerged as a global challenge for all the countries of the world. As stated above, the pollution of air, water and soil caused by emission of harmful gases, release of industrial effluents, urban wastes and radio-active wastes and reckless use of fertilizers and pesticides is threatening the very survival of modern civilization. </a:t>
            </a:r>
            <a:endParaRPr lang="en-IN" sz="1400" b="1" dirty="0">
              <a:latin typeface="Century Schoolbook" pitchFamily="18" charset="0"/>
            </a:endParaRPr>
          </a:p>
        </p:txBody>
      </p:sp>
    </p:spTree>
    <p:extLst>
      <p:ext uri="{BB962C8B-B14F-4D97-AF65-F5344CB8AC3E}">
        <p14:creationId xmlns:p14="http://schemas.microsoft.com/office/powerpoint/2010/main" val="1297736200"/>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 name="Group 326"/>
          <p:cNvGrpSpPr/>
          <p:nvPr/>
        </p:nvGrpSpPr>
        <p:grpSpPr>
          <a:xfrm>
            <a:off x="43878" y="0"/>
            <a:ext cx="6814122" cy="9963584"/>
            <a:chOff x="43878" y="0"/>
            <a:chExt cx="6814122" cy="9963584"/>
          </a:xfrm>
        </p:grpSpPr>
        <p:sp>
          <p:nvSpPr>
            <p:cNvPr id="66" name="Rectangle 65">
              <a:extLst>
                <a:ext uri="{FF2B5EF4-FFF2-40B4-BE49-F238E27FC236}">
                  <a16:creationId xmlns:a16="http://schemas.microsoft.com/office/drawing/2014/main" id="{C03955BB-E41C-4E77-BB48-325360470229}"/>
                </a:ext>
              </a:extLst>
            </p:cNvPr>
            <p:cNvSpPr/>
            <p:nvPr/>
          </p:nvSpPr>
          <p:spPr>
            <a:xfrm>
              <a:off x="57526" y="0"/>
              <a:ext cx="6800474" cy="9923116"/>
            </a:xfrm>
            <a:prstGeom prst="rect">
              <a:avLst/>
            </a:prstGeom>
            <a:blipFill>
              <a:blip r:embed="rId2"/>
              <a:stretch>
                <a:fillRect/>
              </a:stretch>
            </a:blipFill>
            <a:ln>
              <a:noFill/>
            </a:ln>
            <a:effectLst>
              <a:outerShdw blurRad="50800" dist="889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9A7C9A0-1A85-4F30-A93E-652DADAEA768}"/>
                </a:ext>
              </a:extLst>
            </p:cNvPr>
            <p:cNvSpPr/>
            <p:nvPr/>
          </p:nvSpPr>
          <p:spPr>
            <a:xfrm>
              <a:off x="6028341" y="5878098"/>
              <a:ext cx="576359" cy="3838952"/>
            </a:xfrm>
            <a:prstGeom prst="rect">
              <a:avLst/>
            </a:prstGeom>
            <a:solidFill>
              <a:srgbClr val="FFC000"/>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9" name="Freeform: Shape 158">
              <a:extLst>
                <a:ext uri="{FF2B5EF4-FFF2-40B4-BE49-F238E27FC236}">
                  <a16:creationId xmlns:a16="http://schemas.microsoft.com/office/drawing/2014/main" id="{844EE657-B388-4FBA-B129-7B78DAC63F27}"/>
                </a:ext>
              </a:extLst>
            </p:cNvPr>
            <p:cNvSpPr/>
            <p:nvPr/>
          </p:nvSpPr>
          <p:spPr>
            <a:xfrm>
              <a:off x="271772" y="172684"/>
              <a:ext cx="6297469" cy="9543912"/>
            </a:xfrm>
            <a:custGeom>
              <a:avLst/>
              <a:gdLst>
                <a:gd name="connsiteX0" fmla="*/ 0 w 5395162"/>
                <a:gd name="connsiteY0" fmla="*/ 0 h 6607323"/>
                <a:gd name="connsiteX1" fmla="*/ 5395162 w 5395162"/>
                <a:gd name="connsiteY1" fmla="*/ 0 h 6607323"/>
                <a:gd name="connsiteX2" fmla="*/ 5395162 w 5395162"/>
                <a:gd name="connsiteY2" fmla="*/ 3949902 h 6607323"/>
                <a:gd name="connsiteX3" fmla="*/ 5230980 w 5395162"/>
                <a:gd name="connsiteY3" fmla="*/ 3949902 h 6607323"/>
                <a:gd name="connsiteX4" fmla="*/ 5032614 w 5395162"/>
                <a:gd name="connsiteY4" fmla="*/ 4148268 h 6607323"/>
                <a:gd name="connsiteX5" fmla="*/ 5032614 w 5395162"/>
                <a:gd name="connsiteY5" fmla="*/ 6607209 h 6607323"/>
                <a:gd name="connsiteX6" fmla="*/ 5032625 w 5395162"/>
                <a:gd name="connsiteY6" fmla="*/ 6607323 h 6607323"/>
                <a:gd name="connsiteX7" fmla="*/ 0 w 5395162"/>
                <a:gd name="connsiteY7" fmla="*/ 6607323 h 660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5162" h="6607323">
                  <a:moveTo>
                    <a:pt x="0" y="0"/>
                  </a:moveTo>
                  <a:lnTo>
                    <a:pt x="5395162" y="0"/>
                  </a:lnTo>
                  <a:lnTo>
                    <a:pt x="5395162" y="3949902"/>
                  </a:lnTo>
                  <a:lnTo>
                    <a:pt x="5230980" y="3949902"/>
                  </a:lnTo>
                  <a:cubicBezTo>
                    <a:pt x="5121425" y="3949902"/>
                    <a:pt x="5032614" y="4038713"/>
                    <a:pt x="5032614" y="4148268"/>
                  </a:cubicBezTo>
                  <a:lnTo>
                    <a:pt x="5032614" y="6607209"/>
                  </a:lnTo>
                  <a:lnTo>
                    <a:pt x="5032625" y="6607323"/>
                  </a:lnTo>
                  <a:lnTo>
                    <a:pt x="0" y="6607323"/>
                  </a:lnTo>
                  <a:close/>
                </a:path>
              </a:pathLst>
            </a:custGeom>
            <a:solidFill>
              <a:srgbClr val="FDFDFD"/>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6A4BE4DF-D2F4-4379-A9D6-80E52AFF4147}"/>
                </a:ext>
              </a:extLst>
            </p:cNvPr>
            <p:cNvCxnSpPr>
              <a:cxnSpLocks/>
            </p:cNvCxnSpPr>
            <p:nvPr/>
          </p:nvCxnSpPr>
          <p:spPr>
            <a:xfrm>
              <a:off x="701292" y="1030803"/>
              <a:ext cx="5705586"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C4AF6244-7532-4141-B434-8E2F38097B0C}"/>
                </a:ext>
              </a:extLst>
            </p:cNvPr>
            <p:cNvSpPr txBox="1"/>
            <p:nvPr/>
          </p:nvSpPr>
          <p:spPr>
            <a:xfrm>
              <a:off x="6101625" y="8082188"/>
              <a:ext cx="461665" cy="1881396"/>
            </a:xfrm>
            <a:prstGeom prst="rect">
              <a:avLst/>
            </a:prstGeom>
            <a:noFill/>
          </p:spPr>
          <p:txBody>
            <a:bodyPr vert="vert270" wrap="square" rtlCol="0">
              <a:spAutoFit/>
            </a:bodyPr>
            <a:lstStyle/>
            <a:p>
              <a:pPr algn="ctr"/>
              <a:r>
                <a:rPr lang="en-US" b="1" dirty="0"/>
                <a:t>PAGE </a:t>
              </a:r>
              <a:r>
                <a:rPr lang="en-US" b="1" dirty="0" smtClean="0"/>
                <a:t> 20</a:t>
              </a:r>
              <a:endParaRPr lang="en-US" b="1" dirty="0"/>
            </a:p>
          </p:txBody>
        </p:sp>
        <p:grpSp>
          <p:nvGrpSpPr>
            <p:cNvPr id="3" name="Group 2">
              <a:extLst>
                <a:ext uri="{FF2B5EF4-FFF2-40B4-BE49-F238E27FC236}">
                  <a16:creationId xmlns:a16="http://schemas.microsoft.com/office/drawing/2014/main" id="{0F1A4B53-3DA8-4B08-87F6-99E2B5780CCB}"/>
                </a:ext>
              </a:extLst>
            </p:cNvPr>
            <p:cNvGrpSpPr/>
            <p:nvPr/>
          </p:nvGrpSpPr>
          <p:grpSpPr>
            <a:xfrm>
              <a:off x="43878" y="172684"/>
              <a:ext cx="668047" cy="9543911"/>
              <a:chOff x="5604611" y="119550"/>
              <a:chExt cx="812157" cy="6607323"/>
            </a:xfrm>
          </p:grpSpPr>
          <p:sp>
            <p:nvSpPr>
              <p:cNvPr id="67" name="Rectangle 66">
                <a:extLst>
                  <a:ext uri="{FF2B5EF4-FFF2-40B4-BE49-F238E27FC236}">
                    <a16:creationId xmlns:a16="http://schemas.microsoft.com/office/drawing/2014/main" id="{D119F2DB-0E38-4A31-831F-2BAF295D2A25}"/>
                  </a:ext>
                </a:extLst>
              </p:cNvPr>
              <p:cNvSpPr/>
              <p:nvPr/>
            </p:nvSpPr>
            <p:spPr>
              <a:xfrm>
                <a:off x="5635694" y="202535"/>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id="{AEE5042A-E067-4FB7-BCFF-00BB33BFEDEC}"/>
                  </a:ext>
                </a:extLst>
              </p:cNvPr>
              <p:cNvGrpSpPr/>
              <p:nvPr/>
            </p:nvGrpSpPr>
            <p:grpSpPr>
              <a:xfrm>
                <a:off x="5805714" y="119550"/>
                <a:ext cx="580573" cy="386869"/>
                <a:chOff x="5805714" y="609691"/>
                <a:chExt cx="580573" cy="386869"/>
              </a:xfrm>
            </p:grpSpPr>
            <p:sp>
              <p:nvSpPr>
                <p:cNvPr id="5" name="Rectangle 4">
                  <a:extLst>
                    <a:ext uri="{FF2B5EF4-FFF2-40B4-BE49-F238E27FC236}">
                      <a16:creationId xmlns:a16="http://schemas.microsoft.com/office/drawing/2014/main" id="{9ECC8D50-758B-45D1-9832-058DA749338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c 8">
                  <a:extLst>
                    <a:ext uri="{FF2B5EF4-FFF2-40B4-BE49-F238E27FC236}">
                      <a16:creationId xmlns:a16="http://schemas.microsoft.com/office/drawing/2014/main" id="{FC783E55-1922-4926-8D97-EC60526709F7}"/>
                    </a:ext>
                  </a:extLst>
                </p:cNvPr>
                <p:cNvSpPr/>
                <p:nvPr/>
              </p:nvSpPr>
              <p:spPr>
                <a:xfrm>
                  <a:off x="5805714" y="609691"/>
                  <a:ext cx="410553" cy="386869"/>
                </a:xfrm>
                <a:prstGeom prst="arc">
                  <a:avLst>
                    <a:gd name="adj1" fmla="val 10333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8" name="Rectangle 67">
                <a:extLst>
                  <a:ext uri="{FF2B5EF4-FFF2-40B4-BE49-F238E27FC236}">
                    <a16:creationId xmlns:a16="http://schemas.microsoft.com/office/drawing/2014/main" id="{FCB92E0C-F05E-4602-8A6C-A561815032EC}"/>
                  </a:ext>
                </a:extLst>
              </p:cNvPr>
              <p:cNvSpPr/>
              <p:nvPr/>
            </p:nvSpPr>
            <p:spPr>
              <a:xfrm>
                <a:off x="5632035" y="503041"/>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78" name="Group 77">
                <a:extLst>
                  <a:ext uri="{FF2B5EF4-FFF2-40B4-BE49-F238E27FC236}">
                    <a16:creationId xmlns:a16="http://schemas.microsoft.com/office/drawing/2014/main" id="{E48E30C9-A74F-4C52-AD04-FC9A5CBD8258}"/>
                  </a:ext>
                </a:extLst>
              </p:cNvPr>
              <p:cNvGrpSpPr/>
              <p:nvPr/>
            </p:nvGrpSpPr>
            <p:grpSpPr>
              <a:xfrm>
                <a:off x="5805714" y="430573"/>
                <a:ext cx="580573" cy="386869"/>
                <a:chOff x="5805714" y="609691"/>
                <a:chExt cx="580573" cy="386869"/>
              </a:xfrm>
            </p:grpSpPr>
            <p:sp>
              <p:nvSpPr>
                <p:cNvPr id="79" name="Rectangle 78">
                  <a:extLst>
                    <a:ext uri="{FF2B5EF4-FFF2-40B4-BE49-F238E27FC236}">
                      <a16:creationId xmlns:a16="http://schemas.microsoft.com/office/drawing/2014/main" id="{9D80A7DB-810E-4588-BE25-E9F7C34D3DB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Arc 79">
                  <a:extLst>
                    <a:ext uri="{FF2B5EF4-FFF2-40B4-BE49-F238E27FC236}">
                      <a16:creationId xmlns:a16="http://schemas.microsoft.com/office/drawing/2014/main" id="{0CEE252C-3F6B-425D-A974-8C322FD62AA8}"/>
                    </a:ext>
                  </a:extLst>
                </p:cNvPr>
                <p:cNvSpPr/>
                <p:nvPr/>
              </p:nvSpPr>
              <p:spPr>
                <a:xfrm>
                  <a:off x="5805714" y="609691"/>
                  <a:ext cx="410553" cy="386869"/>
                </a:xfrm>
                <a:prstGeom prst="arc">
                  <a:avLst>
                    <a:gd name="adj1" fmla="val 10604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9" name="Rectangle 68">
                <a:extLst>
                  <a:ext uri="{FF2B5EF4-FFF2-40B4-BE49-F238E27FC236}">
                    <a16:creationId xmlns:a16="http://schemas.microsoft.com/office/drawing/2014/main" id="{A4620A41-830E-412F-B7F4-82B17531460F}"/>
                  </a:ext>
                </a:extLst>
              </p:cNvPr>
              <p:cNvSpPr/>
              <p:nvPr/>
            </p:nvSpPr>
            <p:spPr>
              <a:xfrm>
                <a:off x="5635694" y="817487"/>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Rectangle 69">
                <a:extLst>
                  <a:ext uri="{FF2B5EF4-FFF2-40B4-BE49-F238E27FC236}">
                    <a16:creationId xmlns:a16="http://schemas.microsoft.com/office/drawing/2014/main" id="{B8C591D4-C50C-4B67-805A-961945693BE6}"/>
                  </a:ext>
                </a:extLst>
              </p:cNvPr>
              <p:cNvSpPr/>
              <p:nvPr/>
            </p:nvSpPr>
            <p:spPr>
              <a:xfrm>
                <a:off x="5636493" y="1123923"/>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Rectangle 70">
                <a:extLst>
                  <a:ext uri="{FF2B5EF4-FFF2-40B4-BE49-F238E27FC236}">
                    <a16:creationId xmlns:a16="http://schemas.microsoft.com/office/drawing/2014/main" id="{461F08B5-15BF-4C63-B54C-7D2001EDCAD3}"/>
                  </a:ext>
                </a:extLst>
              </p:cNvPr>
              <p:cNvSpPr/>
              <p:nvPr/>
            </p:nvSpPr>
            <p:spPr>
              <a:xfrm>
                <a:off x="5633303" y="1440825"/>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Rectangle 71">
                <a:extLst>
                  <a:ext uri="{FF2B5EF4-FFF2-40B4-BE49-F238E27FC236}">
                    <a16:creationId xmlns:a16="http://schemas.microsoft.com/office/drawing/2014/main" id="{D12C5631-8C0A-4256-BD3E-88D081A7321B}"/>
                  </a:ext>
                </a:extLst>
              </p:cNvPr>
              <p:cNvSpPr/>
              <p:nvPr/>
            </p:nvSpPr>
            <p:spPr>
              <a:xfrm>
                <a:off x="5641689" y="1742385"/>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3" name="Rectangle 72">
                <a:extLst>
                  <a:ext uri="{FF2B5EF4-FFF2-40B4-BE49-F238E27FC236}">
                    <a16:creationId xmlns:a16="http://schemas.microsoft.com/office/drawing/2014/main" id="{D3030D9B-44CF-4F4E-A86E-18A79322376D}"/>
                  </a:ext>
                </a:extLst>
              </p:cNvPr>
              <p:cNvSpPr/>
              <p:nvPr/>
            </p:nvSpPr>
            <p:spPr>
              <a:xfrm>
                <a:off x="5626130" y="2064953"/>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4" name="Rectangle 73">
                <a:extLst>
                  <a:ext uri="{FF2B5EF4-FFF2-40B4-BE49-F238E27FC236}">
                    <a16:creationId xmlns:a16="http://schemas.microsoft.com/office/drawing/2014/main" id="{0E9F8D11-58D9-4493-A410-DACB43B5E48F}"/>
                  </a:ext>
                </a:extLst>
              </p:cNvPr>
              <p:cNvSpPr/>
              <p:nvPr/>
            </p:nvSpPr>
            <p:spPr>
              <a:xfrm>
                <a:off x="5626130" y="2372116"/>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Rectangle 74">
                <a:extLst>
                  <a:ext uri="{FF2B5EF4-FFF2-40B4-BE49-F238E27FC236}">
                    <a16:creationId xmlns:a16="http://schemas.microsoft.com/office/drawing/2014/main" id="{880FA994-AF36-4890-A98D-4750B71B3C59}"/>
                  </a:ext>
                </a:extLst>
              </p:cNvPr>
              <p:cNvSpPr/>
              <p:nvPr/>
            </p:nvSpPr>
            <p:spPr>
              <a:xfrm>
                <a:off x="5633303" y="2684520"/>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6" name="Rectangle 75">
                <a:extLst>
                  <a:ext uri="{FF2B5EF4-FFF2-40B4-BE49-F238E27FC236}">
                    <a16:creationId xmlns:a16="http://schemas.microsoft.com/office/drawing/2014/main" id="{9E5C2FB6-992A-4537-B467-2FCB0FDBDB9F}"/>
                  </a:ext>
                </a:extLst>
              </p:cNvPr>
              <p:cNvSpPr/>
              <p:nvPr/>
            </p:nvSpPr>
            <p:spPr>
              <a:xfrm>
                <a:off x="5633303" y="2985986"/>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7" name="Rectangle 76">
                <a:extLst>
                  <a:ext uri="{FF2B5EF4-FFF2-40B4-BE49-F238E27FC236}">
                    <a16:creationId xmlns:a16="http://schemas.microsoft.com/office/drawing/2014/main" id="{73193785-12A4-408F-9E7C-27DDBEAFA7BD}"/>
                  </a:ext>
                </a:extLst>
              </p:cNvPr>
              <p:cNvSpPr/>
              <p:nvPr/>
            </p:nvSpPr>
            <p:spPr>
              <a:xfrm>
                <a:off x="5626130" y="3308187"/>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8" name="Rectangle 137">
                <a:extLst>
                  <a:ext uri="{FF2B5EF4-FFF2-40B4-BE49-F238E27FC236}">
                    <a16:creationId xmlns:a16="http://schemas.microsoft.com/office/drawing/2014/main" id="{FF68EA0C-3323-4279-9322-583E0496C340}"/>
                  </a:ext>
                </a:extLst>
              </p:cNvPr>
              <p:cNvSpPr/>
              <p:nvPr/>
            </p:nvSpPr>
            <p:spPr>
              <a:xfrm>
                <a:off x="5618957" y="3615100"/>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9" name="Rectangle 138">
                <a:extLst>
                  <a:ext uri="{FF2B5EF4-FFF2-40B4-BE49-F238E27FC236}">
                    <a16:creationId xmlns:a16="http://schemas.microsoft.com/office/drawing/2014/main" id="{DA8F7F98-A2C1-4622-86E7-4F2038831BBE}"/>
                  </a:ext>
                </a:extLst>
              </p:cNvPr>
              <p:cNvSpPr/>
              <p:nvPr/>
            </p:nvSpPr>
            <p:spPr>
              <a:xfrm>
                <a:off x="5604611" y="3927247"/>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0" name="Rectangle 139">
                <a:extLst>
                  <a:ext uri="{FF2B5EF4-FFF2-40B4-BE49-F238E27FC236}">
                    <a16:creationId xmlns:a16="http://schemas.microsoft.com/office/drawing/2014/main" id="{0A05E640-BFCE-401E-8E58-B95F9FAC8DFA}"/>
                  </a:ext>
                </a:extLst>
              </p:cNvPr>
              <p:cNvSpPr/>
              <p:nvPr/>
            </p:nvSpPr>
            <p:spPr>
              <a:xfrm>
                <a:off x="5611784" y="4239143"/>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1" name="Rectangle 140">
                <a:extLst>
                  <a:ext uri="{FF2B5EF4-FFF2-40B4-BE49-F238E27FC236}">
                    <a16:creationId xmlns:a16="http://schemas.microsoft.com/office/drawing/2014/main" id="{E054FE0A-3727-4A81-B405-7B2AD3CF46C1}"/>
                  </a:ext>
                </a:extLst>
              </p:cNvPr>
              <p:cNvSpPr/>
              <p:nvPr/>
            </p:nvSpPr>
            <p:spPr>
              <a:xfrm>
                <a:off x="5604611" y="4546182"/>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2" name="Rectangle 141">
                <a:extLst>
                  <a:ext uri="{FF2B5EF4-FFF2-40B4-BE49-F238E27FC236}">
                    <a16:creationId xmlns:a16="http://schemas.microsoft.com/office/drawing/2014/main" id="{181F776C-2AF8-48ED-A45F-6043E45954BF}"/>
                  </a:ext>
                </a:extLst>
              </p:cNvPr>
              <p:cNvSpPr/>
              <p:nvPr/>
            </p:nvSpPr>
            <p:spPr>
              <a:xfrm>
                <a:off x="5609779" y="4857467"/>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3" name="Rectangle 142">
                <a:extLst>
                  <a:ext uri="{FF2B5EF4-FFF2-40B4-BE49-F238E27FC236}">
                    <a16:creationId xmlns:a16="http://schemas.microsoft.com/office/drawing/2014/main" id="{F411B93B-64DC-40ED-8351-A38502F83EC2}"/>
                  </a:ext>
                </a:extLst>
              </p:cNvPr>
              <p:cNvSpPr/>
              <p:nvPr/>
            </p:nvSpPr>
            <p:spPr>
              <a:xfrm>
                <a:off x="5618957" y="5171895"/>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4" name="Rectangle 143">
                <a:extLst>
                  <a:ext uri="{FF2B5EF4-FFF2-40B4-BE49-F238E27FC236}">
                    <a16:creationId xmlns:a16="http://schemas.microsoft.com/office/drawing/2014/main" id="{6D4EF766-AAA1-4FD1-9EB8-BC7CCAF80F4C}"/>
                  </a:ext>
                </a:extLst>
              </p:cNvPr>
              <p:cNvSpPr/>
              <p:nvPr/>
            </p:nvSpPr>
            <p:spPr>
              <a:xfrm>
                <a:off x="5611784" y="5503140"/>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5" name="Rectangle 144">
                <a:extLst>
                  <a:ext uri="{FF2B5EF4-FFF2-40B4-BE49-F238E27FC236}">
                    <a16:creationId xmlns:a16="http://schemas.microsoft.com/office/drawing/2014/main" id="{CA3BC80A-A5C7-4031-AE04-E1DBB065F990}"/>
                  </a:ext>
                </a:extLst>
              </p:cNvPr>
              <p:cNvSpPr/>
              <p:nvPr/>
            </p:nvSpPr>
            <p:spPr>
              <a:xfrm>
                <a:off x="5604611" y="5797854"/>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6" name="Rectangle 145">
                <a:extLst>
                  <a:ext uri="{FF2B5EF4-FFF2-40B4-BE49-F238E27FC236}">
                    <a16:creationId xmlns:a16="http://schemas.microsoft.com/office/drawing/2014/main" id="{B2C4E260-0390-4C3C-B29D-AB4732D5F312}"/>
                  </a:ext>
                </a:extLst>
              </p:cNvPr>
              <p:cNvSpPr/>
              <p:nvPr/>
            </p:nvSpPr>
            <p:spPr>
              <a:xfrm>
                <a:off x="5604611" y="6097210"/>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7" name="Rectangle 146">
                <a:extLst>
                  <a:ext uri="{FF2B5EF4-FFF2-40B4-BE49-F238E27FC236}">
                    <a16:creationId xmlns:a16="http://schemas.microsoft.com/office/drawing/2014/main" id="{9CF30D03-0768-4F4A-876B-4064ADC4B962}"/>
                  </a:ext>
                </a:extLst>
              </p:cNvPr>
              <p:cNvSpPr/>
              <p:nvPr/>
            </p:nvSpPr>
            <p:spPr>
              <a:xfrm>
                <a:off x="5611784" y="6412576"/>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81" name="Group 80">
                <a:extLst>
                  <a:ext uri="{FF2B5EF4-FFF2-40B4-BE49-F238E27FC236}">
                    <a16:creationId xmlns:a16="http://schemas.microsoft.com/office/drawing/2014/main" id="{BDE4CAF1-67FB-4A00-A957-F84932EF37EA}"/>
                  </a:ext>
                </a:extLst>
              </p:cNvPr>
              <p:cNvGrpSpPr/>
              <p:nvPr/>
            </p:nvGrpSpPr>
            <p:grpSpPr>
              <a:xfrm>
                <a:off x="5805714" y="741596"/>
                <a:ext cx="580573" cy="386869"/>
                <a:chOff x="5805714" y="609691"/>
                <a:chExt cx="580573" cy="386869"/>
              </a:xfrm>
            </p:grpSpPr>
            <p:sp>
              <p:nvSpPr>
                <p:cNvPr id="82" name="Rectangle 81">
                  <a:extLst>
                    <a:ext uri="{FF2B5EF4-FFF2-40B4-BE49-F238E27FC236}">
                      <a16:creationId xmlns:a16="http://schemas.microsoft.com/office/drawing/2014/main" id="{74C944AF-D50A-425E-A441-BD46E8CB9783}"/>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Arc 82">
                  <a:extLst>
                    <a:ext uri="{FF2B5EF4-FFF2-40B4-BE49-F238E27FC236}">
                      <a16:creationId xmlns:a16="http://schemas.microsoft.com/office/drawing/2014/main" id="{AE95EC9D-DB78-417E-AF31-C543DE84C1EE}"/>
                    </a:ext>
                  </a:extLst>
                </p:cNvPr>
                <p:cNvSpPr/>
                <p:nvPr/>
              </p:nvSpPr>
              <p:spPr>
                <a:xfrm>
                  <a:off x="5805714" y="609691"/>
                  <a:ext cx="410553" cy="386869"/>
                </a:xfrm>
                <a:prstGeom prst="arc">
                  <a:avLst>
                    <a:gd name="adj1" fmla="val 107575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EC3E0684-8AE8-4214-BF7B-4AAB6B86F600}"/>
                  </a:ext>
                </a:extLst>
              </p:cNvPr>
              <p:cNvGrpSpPr/>
              <p:nvPr/>
            </p:nvGrpSpPr>
            <p:grpSpPr>
              <a:xfrm>
                <a:off x="5805714" y="1052619"/>
                <a:ext cx="580573" cy="386869"/>
                <a:chOff x="5805714" y="609691"/>
                <a:chExt cx="580573" cy="386869"/>
              </a:xfrm>
            </p:grpSpPr>
            <p:sp>
              <p:nvSpPr>
                <p:cNvPr id="85" name="Rectangle 84">
                  <a:extLst>
                    <a:ext uri="{FF2B5EF4-FFF2-40B4-BE49-F238E27FC236}">
                      <a16:creationId xmlns:a16="http://schemas.microsoft.com/office/drawing/2014/main" id="{CF8E04A3-B6B4-4F3C-BB6B-AF9929DDA237}"/>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Arc 85">
                  <a:extLst>
                    <a:ext uri="{FF2B5EF4-FFF2-40B4-BE49-F238E27FC236}">
                      <a16:creationId xmlns:a16="http://schemas.microsoft.com/office/drawing/2014/main" id="{18A95974-DAB2-4BF8-9192-96278D1744CD}"/>
                    </a:ext>
                  </a:extLst>
                </p:cNvPr>
                <p:cNvSpPr/>
                <p:nvPr/>
              </p:nvSpPr>
              <p:spPr>
                <a:xfrm>
                  <a:off x="5805714" y="609691"/>
                  <a:ext cx="410553" cy="386869"/>
                </a:xfrm>
                <a:prstGeom prst="arc">
                  <a:avLst>
                    <a:gd name="adj1" fmla="val 1083048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C97BDBFC-6DCF-4D05-9235-AF24FD08B7BA}"/>
                  </a:ext>
                </a:extLst>
              </p:cNvPr>
              <p:cNvGrpSpPr/>
              <p:nvPr/>
            </p:nvGrpSpPr>
            <p:grpSpPr>
              <a:xfrm>
                <a:off x="5805714" y="1363642"/>
                <a:ext cx="580573" cy="386869"/>
                <a:chOff x="5805714" y="609691"/>
                <a:chExt cx="580573" cy="386869"/>
              </a:xfrm>
            </p:grpSpPr>
            <p:sp>
              <p:nvSpPr>
                <p:cNvPr id="88" name="Rectangle 87">
                  <a:extLst>
                    <a:ext uri="{FF2B5EF4-FFF2-40B4-BE49-F238E27FC236}">
                      <a16:creationId xmlns:a16="http://schemas.microsoft.com/office/drawing/2014/main" id="{4AB8CE96-3DF3-4063-9F27-D4DB07BB75E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Arc 88">
                  <a:extLst>
                    <a:ext uri="{FF2B5EF4-FFF2-40B4-BE49-F238E27FC236}">
                      <a16:creationId xmlns:a16="http://schemas.microsoft.com/office/drawing/2014/main" id="{309BD817-14B6-4AA7-A1F6-6EAEFBC3A86F}"/>
                    </a:ext>
                  </a:extLst>
                </p:cNvPr>
                <p:cNvSpPr/>
                <p:nvPr/>
              </p:nvSpPr>
              <p:spPr>
                <a:xfrm>
                  <a:off x="5805714" y="609691"/>
                  <a:ext cx="410553" cy="386869"/>
                </a:xfrm>
                <a:prstGeom prst="arc">
                  <a:avLst>
                    <a:gd name="adj1" fmla="val 1080965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C6951FED-2BD7-4859-B333-5B1CAEF8AB8D}"/>
                  </a:ext>
                </a:extLst>
              </p:cNvPr>
              <p:cNvGrpSpPr/>
              <p:nvPr/>
            </p:nvGrpSpPr>
            <p:grpSpPr>
              <a:xfrm>
                <a:off x="5805714" y="1674665"/>
                <a:ext cx="580573" cy="386869"/>
                <a:chOff x="5805714" y="609691"/>
                <a:chExt cx="580573" cy="386869"/>
              </a:xfrm>
            </p:grpSpPr>
            <p:sp>
              <p:nvSpPr>
                <p:cNvPr id="91" name="Rectangle 90">
                  <a:extLst>
                    <a:ext uri="{FF2B5EF4-FFF2-40B4-BE49-F238E27FC236}">
                      <a16:creationId xmlns:a16="http://schemas.microsoft.com/office/drawing/2014/main" id="{FE30C63D-F045-40E9-8C54-26DA5BDA0F4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Arc 91">
                  <a:extLst>
                    <a:ext uri="{FF2B5EF4-FFF2-40B4-BE49-F238E27FC236}">
                      <a16:creationId xmlns:a16="http://schemas.microsoft.com/office/drawing/2014/main" id="{434A2720-2A66-40B1-AC7E-5C244C6E6EB9}"/>
                    </a:ext>
                  </a:extLst>
                </p:cNvPr>
                <p:cNvSpPr/>
                <p:nvPr/>
              </p:nvSpPr>
              <p:spPr>
                <a:xfrm>
                  <a:off x="5805714" y="609691"/>
                  <a:ext cx="410553" cy="386869"/>
                </a:xfrm>
                <a:prstGeom prst="arc">
                  <a:avLst>
                    <a:gd name="adj1" fmla="val 1087571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93" name="Group 92">
                <a:extLst>
                  <a:ext uri="{FF2B5EF4-FFF2-40B4-BE49-F238E27FC236}">
                    <a16:creationId xmlns:a16="http://schemas.microsoft.com/office/drawing/2014/main" id="{3253887B-E245-4C89-84BB-C89576187B4D}"/>
                  </a:ext>
                </a:extLst>
              </p:cNvPr>
              <p:cNvGrpSpPr/>
              <p:nvPr/>
            </p:nvGrpSpPr>
            <p:grpSpPr>
              <a:xfrm>
                <a:off x="5805714" y="1985688"/>
                <a:ext cx="580573" cy="386869"/>
                <a:chOff x="5805714" y="609691"/>
                <a:chExt cx="580573" cy="386869"/>
              </a:xfrm>
            </p:grpSpPr>
            <p:sp>
              <p:nvSpPr>
                <p:cNvPr id="94" name="Rectangle 93">
                  <a:extLst>
                    <a:ext uri="{FF2B5EF4-FFF2-40B4-BE49-F238E27FC236}">
                      <a16:creationId xmlns:a16="http://schemas.microsoft.com/office/drawing/2014/main" id="{C2935527-C9EF-4950-89BB-EB1207B25E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Arc 94">
                  <a:extLst>
                    <a:ext uri="{FF2B5EF4-FFF2-40B4-BE49-F238E27FC236}">
                      <a16:creationId xmlns:a16="http://schemas.microsoft.com/office/drawing/2014/main" id="{B885AD0D-2A97-4761-A7E2-81AE7730FF98}"/>
                    </a:ext>
                  </a:extLst>
                </p:cNvPr>
                <p:cNvSpPr/>
                <p:nvPr/>
              </p:nvSpPr>
              <p:spPr>
                <a:xfrm>
                  <a:off x="5805714" y="609691"/>
                  <a:ext cx="410553" cy="386869"/>
                </a:xfrm>
                <a:prstGeom prst="arc">
                  <a:avLst>
                    <a:gd name="adj1" fmla="val 1078249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B20895E6-FBAD-4249-90F9-43369FD2080F}"/>
                  </a:ext>
                </a:extLst>
              </p:cNvPr>
              <p:cNvGrpSpPr/>
              <p:nvPr/>
            </p:nvGrpSpPr>
            <p:grpSpPr>
              <a:xfrm>
                <a:off x="5805714" y="2296711"/>
                <a:ext cx="580573" cy="386869"/>
                <a:chOff x="5805714" y="609691"/>
                <a:chExt cx="580573" cy="386869"/>
              </a:xfrm>
            </p:grpSpPr>
            <p:sp>
              <p:nvSpPr>
                <p:cNvPr id="97" name="Rectangle 96">
                  <a:extLst>
                    <a:ext uri="{FF2B5EF4-FFF2-40B4-BE49-F238E27FC236}">
                      <a16:creationId xmlns:a16="http://schemas.microsoft.com/office/drawing/2014/main" id="{416F99E9-E132-4AB6-9501-719E390B295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Arc 97">
                  <a:extLst>
                    <a:ext uri="{FF2B5EF4-FFF2-40B4-BE49-F238E27FC236}">
                      <a16:creationId xmlns:a16="http://schemas.microsoft.com/office/drawing/2014/main" id="{7BF41422-E1EF-4A49-906D-7C9E43200378}"/>
                    </a:ext>
                  </a:extLst>
                </p:cNvPr>
                <p:cNvSpPr/>
                <p:nvPr/>
              </p:nvSpPr>
              <p:spPr>
                <a:xfrm>
                  <a:off x="5805714" y="609691"/>
                  <a:ext cx="410553" cy="386869"/>
                </a:xfrm>
                <a:prstGeom prst="arc">
                  <a:avLst>
                    <a:gd name="adj1" fmla="val 108379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9" name="Group 98">
                <a:extLst>
                  <a:ext uri="{FF2B5EF4-FFF2-40B4-BE49-F238E27FC236}">
                    <a16:creationId xmlns:a16="http://schemas.microsoft.com/office/drawing/2014/main" id="{3A6C8FCE-3906-4A51-8C51-53A21458A79D}"/>
                  </a:ext>
                </a:extLst>
              </p:cNvPr>
              <p:cNvGrpSpPr/>
              <p:nvPr/>
            </p:nvGrpSpPr>
            <p:grpSpPr>
              <a:xfrm>
                <a:off x="5805714" y="2607734"/>
                <a:ext cx="580573" cy="386869"/>
                <a:chOff x="5805714" y="609691"/>
                <a:chExt cx="580573" cy="386869"/>
              </a:xfrm>
            </p:grpSpPr>
            <p:sp>
              <p:nvSpPr>
                <p:cNvPr id="100" name="Rectangle 99">
                  <a:extLst>
                    <a:ext uri="{FF2B5EF4-FFF2-40B4-BE49-F238E27FC236}">
                      <a16:creationId xmlns:a16="http://schemas.microsoft.com/office/drawing/2014/main" id="{01B7306C-C82A-4CBC-8810-B196E2B85FD9}"/>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Arc 100">
                  <a:extLst>
                    <a:ext uri="{FF2B5EF4-FFF2-40B4-BE49-F238E27FC236}">
                      <a16:creationId xmlns:a16="http://schemas.microsoft.com/office/drawing/2014/main" id="{4309EB4B-A1C1-41B8-9E71-43E4632DE81A}"/>
                    </a:ext>
                  </a:extLst>
                </p:cNvPr>
                <p:cNvSpPr/>
                <p:nvPr/>
              </p:nvSpPr>
              <p:spPr>
                <a:xfrm>
                  <a:off x="5805714" y="609691"/>
                  <a:ext cx="410553" cy="386869"/>
                </a:xfrm>
                <a:prstGeom prst="arc">
                  <a:avLst>
                    <a:gd name="adj1" fmla="val 1081717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2" name="Group 101">
                <a:extLst>
                  <a:ext uri="{FF2B5EF4-FFF2-40B4-BE49-F238E27FC236}">
                    <a16:creationId xmlns:a16="http://schemas.microsoft.com/office/drawing/2014/main" id="{C74B4894-B5D2-4362-964C-D4DC0546060A}"/>
                  </a:ext>
                </a:extLst>
              </p:cNvPr>
              <p:cNvGrpSpPr/>
              <p:nvPr/>
            </p:nvGrpSpPr>
            <p:grpSpPr>
              <a:xfrm>
                <a:off x="5805714" y="2918757"/>
                <a:ext cx="580573" cy="386869"/>
                <a:chOff x="5805714" y="609691"/>
                <a:chExt cx="580573" cy="386869"/>
              </a:xfrm>
            </p:grpSpPr>
            <p:sp>
              <p:nvSpPr>
                <p:cNvPr id="103" name="Rectangle 102">
                  <a:extLst>
                    <a:ext uri="{FF2B5EF4-FFF2-40B4-BE49-F238E27FC236}">
                      <a16:creationId xmlns:a16="http://schemas.microsoft.com/office/drawing/2014/main" id="{DA95D981-4D5B-4F4F-8A82-69838938508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Arc 103">
                  <a:extLst>
                    <a:ext uri="{FF2B5EF4-FFF2-40B4-BE49-F238E27FC236}">
                      <a16:creationId xmlns:a16="http://schemas.microsoft.com/office/drawing/2014/main" id="{E4822634-A39A-4B0D-8399-883328FCA1EE}"/>
                    </a:ext>
                  </a:extLst>
                </p:cNvPr>
                <p:cNvSpPr/>
                <p:nvPr/>
              </p:nvSpPr>
              <p:spPr>
                <a:xfrm>
                  <a:off x="5805714" y="609691"/>
                  <a:ext cx="410553" cy="386869"/>
                </a:xfrm>
                <a:prstGeom prst="arc">
                  <a:avLst>
                    <a:gd name="adj1" fmla="val 1122047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5" name="Group 104">
                <a:extLst>
                  <a:ext uri="{FF2B5EF4-FFF2-40B4-BE49-F238E27FC236}">
                    <a16:creationId xmlns:a16="http://schemas.microsoft.com/office/drawing/2014/main" id="{AC0C8900-7AAE-4DAD-9853-250BA8E46217}"/>
                  </a:ext>
                </a:extLst>
              </p:cNvPr>
              <p:cNvGrpSpPr/>
              <p:nvPr/>
            </p:nvGrpSpPr>
            <p:grpSpPr>
              <a:xfrm>
                <a:off x="5805714" y="3229780"/>
                <a:ext cx="580573" cy="386869"/>
                <a:chOff x="5805714" y="609691"/>
                <a:chExt cx="580573" cy="386869"/>
              </a:xfrm>
            </p:grpSpPr>
            <p:sp>
              <p:nvSpPr>
                <p:cNvPr id="106" name="Rectangle 105">
                  <a:extLst>
                    <a:ext uri="{FF2B5EF4-FFF2-40B4-BE49-F238E27FC236}">
                      <a16:creationId xmlns:a16="http://schemas.microsoft.com/office/drawing/2014/main" id="{8F16C3F5-5111-4385-95DB-684995C5DA9E}"/>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Arc 106">
                  <a:extLst>
                    <a:ext uri="{FF2B5EF4-FFF2-40B4-BE49-F238E27FC236}">
                      <a16:creationId xmlns:a16="http://schemas.microsoft.com/office/drawing/2014/main" id="{C8E4EC42-A513-472E-AE69-66EF8F71937C}"/>
                    </a:ext>
                  </a:extLst>
                </p:cNvPr>
                <p:cNvSpPr/>
                <p:nvPr/>
              </p:nvSpPr>
              <p:spPr>
                <a:xfrm>
                  <a:off x="5805714" y="609691"/>
                  <a:ext cx="410553" cy="386869"/>
                </a:xfrm>
                <a:prstGeom prst="arc">
                  <a:avLst>
                    <a:gd name="adj1" fmla="val 106480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B9DF2A69-06AC-4DC9-B6C7-9A1B9D012585}"/>
                  </a:ext>
                </a:extLst>
              </p:cNvPr>
              <p:cNvGrpSpPr/>
              <p:nvPr/>
            </p:nvGrpSpPr>
            <p:grpSpPr>
              <a:xfrm>
                <a:off x="5805714" y="3540803"/>
                <a:ext cx="580573" cy="386869"/>
                <a:chOff x="5805714" y="609691"/>
                <a:chExt cx="580573" cy="386869"/>
              </a:xfrm>
            </p:grpSpPr>
            <p:sp>
              <p:nvSpPr>
                <p:cNvPr id="109" name="Rectangle 108">
                  <a:extLst>
                    <a:ext uri="{FF2B5EF4-FFF2-40B4-BE49-F238E27FC236}">
                      <a16:creationId xmlns:a16="http://schemas.microsoft.com/office/drawing/2014/main" id="{66D59475-186E-4F7A-A501-ABEDCC08DC9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id="{55C929AA-C5D4-4A29-94FC-BF99C03F9430}"/>
                    </a:ext>
                  </a:extLst>
                </p:cNvPr>
                <p:cNvSpPr/>
                <p:nvPr/>
              </p:nvSpPr>
              <p:spPr>
                <a:xfrm>
                  <a:off x="5805714" y="609691"/>
                  <a:ext cx="410553" cy="386869"/>
                </a:xfrm>
                <a:prstGeom prst="arc">
                  <a:avLst>
                    <a:gd name="adj1" fmla="val 109014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26F5DDE8-77F1-4A19-9A73-FA16AD387091}"/>
                  </a:ext>
                </a:extLst>
              </p:cNvPr>
              <p:cNvGrpSpPr/>
              <p:nvPr/>
            </p:nvGrpSpPr>
            <p:grpSpPr>
              <a:xfrm>
                <a:off x="5805714" y="3851826"/>
                <a:ext cx="580573" cy="386869"/>
                <a:chOff x="5805714" y="609691"/>
                <a:chExt cx="580573" cy="386869"/>
              </a:xfrm>
            </p:grpSpPr>
            <p:sp>
              <p:nvSpPr>
                <p:cNvPr id="112" name="Rectangle 111">
                  <a:extLst>
                    <a:ext uri="{FF2B5EF4-FFF2-40B4-BE49-F238E27FC236}">
                      <a16:creationId xmlns:a16="http://schemas.microsoft.com/office/drawing/2014/main" id="{3975D25C-1E30-46E2-BA99-3037ADE3170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Arc 112">
                  <a:extLst>
                    <a:ext uri="{FF2B5EF4-FFF2-40B4-BE49-F238E27FC236}">
                      <a16:creationId xmlns:a16="http://schemas.microsoft.com/office/drawing/2014/main" id="{5489E9B8-DC06-4350-B467-61A9DA0B02A7}"/>
                    </a:ext>
                  </a:extLst>
                </p:cNvPr>
                <p:cNvSpPr/>
                <p:nvPr/>
              </p:nvSpPr>
              <p:spPr>
                <a:xfrm>
                  <a:off x="5805714" y="609691"/>
                  <a:ext cx="410553" cy="386869"/>
                </a:xfrm>
                <a:prstGeom prst="arc">
                  <a:avLst>
                    <a:gd name="adj1" fmla="val 11023282"/>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4" name="Group 113">
                <a:extLst>
                  <a:ext uri="{FF2B5EF4-FFF2-40B4-BE49-F238E27FC236}">
                    <a16:creationId xmlns:a16="http://schemas.microsoft.com/office/drawing/2014/main" id="{0375CE18-5EC1-4881-8142-DC1BC91AD094}"/>
                  </a:ext>
                </a:extLst>
              </p:cNvPr>
              <p:cNvGrpSpPr/>
              <p:nvPr/>
            </p:nvGrpSpPr>
            <p:grpSpPr>
              <a:xfrm>
                <a:off x="5805714" y="4162849"/>
                <a:ext cx="580573" cy="386869"/>
                <a:chOff x="5805714" y="609691"/>
                <a:chExt cx="580573" cy="386869"/>
              </a:xfrm>
            </p:grpSpPr>
            <p:sp>
              <p:nvSpPr>
                <p:cNvPr id="115" name="Rectangle 114">
                  <a:extLst>
                    <a:ext uri="{FF2B5EF4-FFF2-40B4-BE49-F238E27FC236}">
                      <a16:creationId xmlns:a16="http://schemas.microsoft.com/office/drawing/2014/main" id="{10A76D25-919A-40D9-9554-EFE2D3956BE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Arc 115">
                  <a:extLst>
                    <a:ext uri="{FF2B5EF4-FFF2-40B4-BE49-F238E27FC236}">
                      <a16:creationId xmlns:a16="http://schemas.microsoft.com/office/drawing/2014/main" id="{F541D253-66CC-4C59-909C-302800ABEEFC}"/>
                    </a:ext>
                  </a:extLst>
                </p:cNvPr>
                <p:cNvSpPr/>
                <p:nvPr/>
              </p:nvSpPr>
              <p:spPr>
                <a:xfrm>
                  <a:off x="5805714" y="609691"/>
                  <a:ext cx="410553" cy="386869"/>
                </a:xfrm>
                <a:prstGeom prst="arc">
                  <a:avLst>
                    <a:gd name="adj1" fmla="val 11168103"/>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7" name="Group 116">
                <a:extLst>
                  <a:ext uri="{FF2B5EF4-FFF2-40B4-BE49-F238E27FC236}">
                    <a16:creationId xmlns:a16="http://schemas.microsoft.com/office/drawing/2014/main" id="{D86A99F9-8CBA-4BBB-88F7-14582E27C64C}"/>
                  </a:ext>
                </a:extLst>
              </p:cNvPr>
              <p:cNvGrpSpPr/>
              <p:nvPr/>
            </p:nvGrpSpPr>
            <p:grpSpPr>
              <a:xfrm>
                <a:off x="5805714" y="4473872"/>
                <a:ext cx="580573" cy="386869"/>
                <a:chOff x="5805714" y="609691"/>
                <a:chExt cx="580573" cy="386869"/>
              </a:xfrm>
            </p:grpSpPr>
            <p:sp>
              <p:nvSpPr>
                <p:cNvPr id="118" name="Rectangle 117">
                  <a:extLst>
                    <a:ext uri="{FF2B5EF4-FFF2-40B4-BE49-F238E27FC236}">
                      <a16:creationId xmlns:a16="http://schemas.microsoft.com/office/drawing/2014/main" id="{16259704-CA38-4525-8489-D1FECD12BDB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Arc 118">
                  <a:extLst>
                    <a:ext uri="{FF2B5EF4-FFF2-40B4-BE49-F238E27FC236}">
                      <a16:creationId xmlns:a16="http://schemas.microsoft.com/office/drawing/2014/main" id="{40F4FCA1-5992-49D0-8CE6-8488CF6BAF04}"/>
                    </a:ext>
                  </a:extLst>
                </p:cNvPr>
                <p:cNvSpPr/>
                <p:nvPr/>
              </p:nvSpPr>
              <p:spPr>
                <a:xfrm>
                  <a:off x="5805714" y="609691"/>
                  <a:ext cx="410553" cy="386869"/>
                </a:xfrm>
                <a:prstGeom prst="arc">
                  <a:avLst>
                    <a:gd name="adj1" fmla="val 11188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F5C59377-7214-4209-BA16-86D5D1DAE2B0}"/>
                  </a:ext>
                </a:extLst>
              </p:cNvPr>
              <p:cNvGrpSpPr/>
              <p:nvPr/>
            </p:nvGrpSpPr>
            <p:grpSpPr>
              <a:xfrm>
                <a:off x="5805714" y="4784895"/>
                <a:ext cx="580573" cy="386869"/>
                <a:chOff x="5805714" y="609691"/>
                <a:chExt cx="580573" cy="386869"/>
              </a:xfrm>
            </p:grpSpPr>
            <p:sp>
              <p:nvSpPr>
                <p:cNvPr id="121" name="Rectangle 120">
                  <a:extLst>
                    <a:ext uri="{FF2B5EF4-FFF2-40B4-BE49-F238E27FC236}">
                      <a16:creationId xmlns:a16="http://schemas.microsoft.com/office/drawing/2014/main" id="{959A5D35-C7AE-458F-BBB5-71CD3A3F97F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Arc 121">
                  <a:extLst>
                    <a:ext uri="{FF2B5EF4-FFF2-40B4-BE49-F238E27FC236}">
                      <a16:creationId xmlns:a16="http://schemas.microsoft.com/office/drawing/2014/main" id="{F490A229-65A6-4DFF-870F-4B92A114A66A}"/>
                    </a:ext>
                  </a:extLst>
                </p:cNvPr>
                <p:cNvSpPr/>
                <p:nvPr/>
              </p:nvSpPr>
              <p:spPr>
                <a:xfrm>
                  <a:off x="5805714" y="609691"/>
                  <a:ext cx="410553" cy="386869"/>
                </a:xfrm>
                <a:prstGeom prst="arc">
                  <a:avLst>
                    <a:gd name="adj1" fmla="val 1114643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3" name="Group 122">
                <a:extLst>
                  <a:ext uri="{FF2B5EF4-FFF2-40B4-BE49-F238E27FC236}">
                    <a16:creationId xmlns:a16="http://schemas.microsoft.com/office/drawing/2014/main" id="{9EC6FFFF-2006-4366-8566-0113AD9F036A}"/>
                  </a:ext>
                </a:extLst>
              </p:cNvPr>
              <p:cNvGrpSpPr/>
              <p:nvPr/>
            </p:nvGrpSpPr>
            <p:grpSpPr>
              <a:xfrm>
                <a:off x="5805714" y="5095918"/>
                <a:ext cx="580573" cy="386869"/>
                <a:chOff x="5805714" y="609691"/>
                <a:chExt cx="580573" cy="386869"/>
              </a:xfrm>
            </p:grpSpPr>
            <p:sp>
              <p:nvSpPr>
                <p:cNvPr id="124" name="Rectangle 123">
                  <a:extLst>
                    <a:ext uri="{FF2B5EF4-FFF2-40B4-BE49-F238E27FC236}">
                      <a16:creationId xmlns:a16="http://schemas.microsoft.com/office/drawing/2014/main" id="{595E399E-0521-4D5B-914F-29C3ADDF2B72}"/>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Arc 124">
                  <a:extLst>
                    <a:ext uri="{FF2B5EF4-FFF2-40B4-BE49-F238E27FC236}">
                      <a16:creationId xmlns:a16="http://schemas.microsoft.com/office/drawing/2014/main" id="{14739334-2472-4756-B880-7780C40DA407}"/>
                    </a:ext>
                  </a:extLst>
                </p:cNvPr>
                <p:cNvSpPr/>
                <p:nvPr/>
              </p:nvSpPr>
              <p:spPr>
                <a:xfrm>
                  <a:off x="5805714" y="609691"/>
                  <a:ext cx="410553" cy="386869"/>
                </a:xfrm>
                <a:prstGeom prst="arc">
                  <a:avLst>
                    <a:gd name="adj1" fmla="val 111225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6D7FEFCF-F5E2-48A4-8DA2-466E3FA530E8}"/>
                  </a:ext>
                </a:extLst>
              </p:cNvPr>
              <p:cNvGrpSpPr/>
              <p:nvPr/>
            </p:nvGrpSpPr>
            <p:grpSpPr>
              <a:xfrm>
                <a:off x="5805714" y="5406941"/>
                <a:ext cx="580573" cy="386869"/>
                <a:chOff x="5805714" y="609691"/>
                <a:chExt cx="580573" cy="386869"/>
              </a:xfrm>
            </p:grpSpPr>
            <p:sp>
              <p:nvSpPr>
                <p:cNvPr id="127" name="Rectangle 126">
                  <a:extLst>
                    <a:ext uri="{FF2B5EF4-FFF2-40B4-BE49-F238E27FC236}">
                      <a16:creationId xmlns:a16="http://schemas.microsoft.com/office/drawing/2014/main" id="{5B8C7798-2FB8-447C-BA5C-ECB75C74E5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Arc 127">
                  <a:extLst>
                    <a:ext uri="{FF2B5EF4-FFF2-40B4-BE49-F238E27FC236}">
                      <a16:creationId xmlns:a16="http://schemas.microsoft.com/office/drawing/2014/main" id="{DDFE7CA2-AC7D-4CF0-A779-1F7EC6161969}"/>
                    </a:ext>
                  </a:extLst>
                </p:cNvPr>
                <p:cNvSpPr/>
                <p:nvPr/>
              </p:nvSpPr>
              <p:spPr>
                <a:xfrm>
                  <a:off x="5805714" y="609691"/>
                  <a:ext cx="410553" cy="386869"/>
                </a:xfrm>
                <a:prstGeom prst="arc">
                  <a:avLst>
                    <a:gd name="adj1" fmla="val 108791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9" name="Group 128">
                <a:extLst>
                  <a:ext uri="{FF2B5EF4-FFF2-40B4-BE49-F238E27FC236}">
                    <a16:creationId xmlns:a16="http://schemas.microsoft.com/office/drawing/2014/main" id="{EF6B5FAD-EB1F-43DC-8B99-11CAD21D64C9}"/>
                  </a:ext>
                </a:extLst>
              </p:cNvPr>
              <p:cNvGrpSpPr/>
              <p:nvPr/>
            </p:nvGrpSpPr>
            <p:grpSpPr>
              <a:xfrm>
                <a:off x="5805714" y="5717964"/>
                <a:ext cx="611054" cy="386869"/>
                <a:chOff x="5805714" y="609691"/>
                <a:chExt cx="611054" cy="386869"/>
              </a:xfrm>
            </p:grpSpPr>
            <p:sp>
              <p:nvSpPr>
                <p:cNvPr id="130" name="Rectangle 129">
                  <a:extLst>
                    <a:ext uri="{FF2B5EF4-FFF2-40B4-BE49-F238E27FC236}">
                      <a16:creationId xmlns:a16="http://schemas.microsoft.com/office/drawing/2014/main" id="{B817890A-729D-4FBB-8EF7-DAFD6F73427B}"/>
                    </a:ext>
                  </a:extLst>
                </p:cNvPr>
                <p:cNvSpPr/>
                <p:nvPr/>
              </p:nvSpPr>
              <p:spPr>
                <a:xfrm>
                  <a:off x="6156962" y="666847"/>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Arc 130">
                  <a:extLst>
                    <a:ext uri="{FF2B5EF4-FFF2-40B4-BE49-F238E27FC236}">
                      <a16:creationId xmlns:a16="http://schemas.microsoft.com/office/drawing/2014/main" id="{EAD6132E-2435-4771-A3CC-CCE94E7A9600}"/>
                    </a:ext>
                  </a:extLst>
                </p:cNvPr>
                <p:cNvSpPr/>
                <p:nvPr/>
              </p:nvSpPr>
              <p:spPr>
                <a:xfrm>
                  <a:off x="5805714" y="609691"/>
                  <a:ext cx="410553" cy="386869"/>
                </a:xfrm>
                <a:prstGeom prst="arc">
                  <a:avLst>
                    <a:gd name="adj1" fmla="val 109924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2" name="Group 131">
                <a:extLst>
                  <a:ext uri="{FF2B5EF4-FFF2-40B4-BE49-F238E27FC236}">
                    <a16:creationId xmlns:a16="http://schemas.microsoft.com/office/drawing/2014/main" id="{2B7006E1-B188-46BA-BAA5-15A960905F4C}"/>
                  </a:ext>
                </a:extLst>
              </p:cNvPr>
              <p:cNvGrpSpPr/>
              <p:nvPr/>
            </p:nvGrpSpPr>
            <p:grpSpPr>
              <a:xfrm>
                <a:off x="5805714" y="6028987"/>
                <a:ext cx="580573" cy="386869"/>
                <a:chOff x="5805714" y="609691"/>
                <a:chExt cx="580573" cy="386869"/>
              </a:xfrm>
            </p:grpSpPr>
            <p:sp>
              <p:nvSpPr>
                <p:cNvPr id="133" name="Rectangle 132">
                  <a:extLst>
                    <a:ext uri="{FF2B5EF4-FFF2-40B4-BE49-F238E27FC236}">
                      <a16:creationId xmlns:a16="http://schemas.microsoft.com/office/drawing/2014/main" id="{D01250CF-AFA1-4A19-B3C7-7F163609380B}"/>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Arc 133">
                  <a:extLst>
                    <a:ext uri="{FF2B5EF4-FFF2-40B4-BE49-F238E27FC236}">
                      <a16:creationId xmlns:a16="http://schemas.microsoft.com/office/drawing/2014/main" id="{1014BA5C-C370-44EB-84DA-2D69E36CE6C3}"/>
                    </a:ext>
                  </a:extLst>
                </p:cNvPr>
                <p:cNvSpPr/>
                <p:nvPr/>
              </p:nvSpPr>
              <p:spPr>
                <a:xfrm>
                  <a:off x="5805714" y="609691"/>
                  <a:ext cx="410553" cy="386869"/>
                </a:xfrm>
                <a:prstGeom prst="arc">
                  <a:avLst>
                    <a:gd name="adj1" fmla="val 1119721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5" name="Group 134">
                <a:extLst>
                  <a:ext uri="{FF2B5EF4-FFF2-40B4-BE49-F238E27FC236}">
                    <a16:creationId xmlns:a16="http://schemas.microsoft.com/office/drawing/2014/main" id="{AD8CB7E5-EBC4-4791-B93B-D0B41B862B83}"/>
                  </a:ext>
                </a:extLst>
              </p:cNvPr>
              <p:cNvGrpSpPr/>
              <p:nvPr/>
            </p:nvGrpSpPr>
            <p:grpSpPr>
              <a:xfrm>
                <a:off x="5805714" y="6340004"/>
                <a:ext cx="580573" cy="386869"/>
                <a:chOff x="5805714" y="609691"/>
                <a:chExt cx="580573" cy="386869"/>
              </a:xfrm>
            </p:grpSpPr>
            <p:sp>
              <p:nvSpPr>
                <p:cNvPr id="136" name="Rectangle 135">
                  <a:extLst>
                    <a:ext uri="{FF2B5EF4-FFF2-40B4-BE49-F238E27FC236}">
                      <a16:creationId xmlns:a16="http://schemas.microsoft.com/office/drawing/2014/main" id="{CF456FF3-391C-4C8E-A128-A413BDBBB225}"/>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Arc 136">
                  <a:extLst>
                    <a:ext uri="{FF2B5EF4-FFF2-40B4-BE49-F238E27FC236}">
                      <a16:creationId xmlns:a16="http://schemas.microsoft.com/office/drawing/2014/main" id="{8838FE2A-04D7-44E3-97C3-54338832CB9A}"/>
                    </a:ext>
                  </a:extLst>
                </p:cNvPr>
                <p:cNvSpPr/>
                <p:nvPr/>
              </p:nvSpPr>
              <p:spPr>
                <a:xfrm>
                  <a:off x="5805714" y="609691"/>
                  <a:ext cx="410553" cy="386869"/>
                </a:xfrm>
                <a:prstGeom prst="arc">
                  <a:avLst>
                    <a:gd name="adj1" fmla="val 1112980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cxnSp>
          <p:nvCxnSpPr>
            <p:cNvPr id="163" name="Straight Connector 162">
              <a:extLst>
                <a:ext uri="{FF2B5EF4-FFF2-40B4-BE49-F238E27FC236}">
                  <a16:creationId xmlns:a16="http://schemas.microsoft.com/office/drawing/2014/main" id="{6A4BE4DF-D2F4-4379-A9D6-80E52AFF4147}"/>
                </a:ext>
              </a:extLst>
            </p:cNvPr>
            <p:cNvCxnSpPr>
              <a:cxnSpLocks/>
            </p:cNvCxnSpPr>
            <p:nvPr/>
          </p:nvCxnSpPr>
          <p:spPr>
            <a:xfrm>
              <a:off x="686853" y="1364266"/>
              <a:ext cx="5727695"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6A4BE4DF-D2F4-4379-A9D6-80E52AFF4147}"/>
                </a:ext>
              </a:extLst>
            </p:cNvPr>
            <p:cNvCxnSpPr>
              <a:cxnSpLocks/>
            </p:cNvCxnSpPr>
            <p:nvPr/>
          </p:nvCxnSpPr>
          <p:spPr>
            <a:xfrm>
              <a:off x="686853" y="1697729"/>
              <a:ext cx="572574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6A4BE4DF-D2F4-4379-A9D6-80E52AFF4147}"/>
                </a:ext>
              </a:extLst>
            </p:cNvPr>
            <p:cNvCxnSpPr>
              <a:cxnSpLocks/>
            </p:cNvCxnSpPr>
            <p:nvPr/>
          </p:nvCxnSpPr>
          <p:spPr>
            <a:xfrm>
              <a:off x="686853" y="2364655"/>
              <a:ext cx="572176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6A4BE4DF-D2F4-4379-A9D6-80E52AFF4147}"/>
                </a:ext>
              </a:extLst>
            </p:cNvPr>
            <p:cNvCxnSpPr>
              <a:cxnSpLocks/>
            </p:cNvCxnSpPr>
            <p:nvPr/>
          </p:nvCxnSpPr>
          <p:spPr>
            <a:xfrm>
              <a:off x="711925" y="3031581"/>
              <a:ext cx="569421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6A4BE4DF-D2F4-4379-A9D6-80E52AFF4147}"/>
                </a:ext>
              </a:extLst>
            </p:cNvPr>
            <p:cNvCxnSpPr>
              <a:cxnSpLocks/>
            </p:cNvCxnSpPr>
            <p:nvPr/>
          </p:nvCxnSpPr>
          <p:spPr>
            <a:xfrm>
              <a:off x="686853" y="3365044"/>
              <a:ext cx="572427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6A4BE4DF-D2F4-4379-A9D6-80E52AFF4147}"/>
                </a:ext>
              </a:extLst>
            </p:cNvPr>
            <p:cNvCxnSpPr>
              <a:cxnSpLocks/>
            </p:cNvCxnSpPr>
            <p:nvPr/>
          </p:nvCxnSpPr>
          <p:spPr>
            <a:xfrm>
              <a:off x="686853" y="2698118"/>
              <a:ext cx="5716098"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6A4BE4DF-D2F4-4379-A9D6-80E52AFF4147}"/>
                </a:ext>
              </a:extLst>
            </p:cNvPr>
            <p:cNvCxnSpPr>
              <a:cxnSpLocks/>
            </p:cNvCxnSpPr>
            <p:nvPr/>
          </p:nvCxnSpPr>
          <p:spPr>
            <a:xfrm>
              <a:off x="686853" y="2031192"/>
              <a:ext cx="5729278"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6A4BE4DF-D2F4-4379-A9D6-80E52AFF4147}"/>
                </a:ext>
              </a:extLst>
            </p:cNvPr>
            <p:cNvCxnSpPr>
              <a:cxnSpLocks/>
            </p:cNvCxnSpPr>
            <p:nvPr/>
          </p:nvCxnSpPr>
          <p:spPr>
            <a:xfrm>
              <a:off x="704830" y="3698507"/>
              <a:ext cx="5705586"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6A4BE4DF-D2F4-4379-A9D6-80E52AFF4147}"/>
                </a:ext>
              </a:extLst>
            </p:cNvPr>
            <p:cNvCxnSpPr>
              <a:cxnSpLocks/>
            </p:cNvCxnSpPr>
            <p:nvPr/>
          </p:nvCxnSpPr>
          <p:spPr>
            <a:xfrm>
              <a:off x="690391" y="4031970"/>
              <a:ext cx="5727695"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a:extLst>
                <a:ext uri="{FF2B5EF4-FFF2-40B4-BE49-F238E27FC236}">
                  <a16:creationId xmlns:a16="http://schemas.microsoft.com/office/drawing/2014/main" id="{6A4BE4DF-D2F4-4379-A9D6-80E52AFF4147}"/>
                </a:ext>
              </a:extLst>
            </p:cNvPr>
            <p:cNvCxnSpPr>
              <a:cxnSpLocks/>
            </p:cNvCxnSpPr>
            <p:nvPr/>
          </p:nvCxnSpPr>
          <p:spPr>
            <a:xfrm>
              <a:off x="690391" y="4365433"/>
              <a:ext cx="572574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a:extLst>
                <a:ext uri="{FF2B5EF4-FFF2-40B4-BE49-F238E27FC236}">
                  <a16:creationId xmlns:a16="http://schemas.microsoft.com/office/drawing/2014/main" id="{6A4BE4DF-D2F4-4379-A9D6-80E52AFF4147}"/>
                </a:ext>
              </a:extLst>
            </p:cNvPr>
            <p:cNvCxnSpPr>
              <a:cxnSpLocks/>
            </p:cNvCxnSpPr>
            <p:nvPr/>
          </p:nvCxnSpPr>
          <p:spPr>
            <a:xfrm>
              <a:off x="690391" y="5032359"/>
              <a:ext cx="572176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6A4BE4DF-D2F4-4379-A9D6-80E52AFF4147}"/>
                </a:ext>
              </a:extLst>
            </p:cNvPr>
            <p:cNvCxnSpPr>
              <a:cxnSpLocks/>
            </p:cNvCxnSpPr>
            <p:nvPr/>
          </p:nvCxnSpPr>
          <p:spPr>
            <a:xfrm>
              <a:off x="715463" y="5699285"/>
              <a:ext cx="569421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6A4BE4DF-D2F4-4379-A9D6-80E52AFF4147}"/>
                </a:ext>
              </a:extLst>
            </p:cNvPr>
            <p:cNvCxnSpPr>
              <a:cxnSpLocks/>
            </p:cNvCxnSpPr>
            <p:nvPr/>
          </p:nvCxnSpPr>
          <p:spPr>
            <a:xfrm>
              <a:off x="690391" y="6032748"/>
              <a:ext cx="5351446"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a16="http://schemas.microsoft.com/office/drawing/2014/main" id="{6A4BE4DF-D2F4-4379-A9D6-80E52AFF4147}"/>
                </a:ext>
              </a:extLst>
            </p:cNvPr>
            <p:cNvCxnSpPr>
              <a:cxnSpLocks/>
            </p:cNvCxnSpPr>
            <p:nvPr/>
          </p:nvCxnSpPr>
          <p:spPr>
            <a:xfrm>
              <a:off x="690391" y="5365822"/>
              <a:ext cx="5716098"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6A4BE4DF-D2F4-4379-A9D6-80E52AFF4147}"/>
                </a:ext>
              </a:extLst>
            </p:cNvPr>
            <p:cNvCxnSpPr>
              <a:cxnSpLocks/>
            </p:cNvCxnSpPr>
            <p:nvPr/>
          </p:nvCxnSpPr>
          <p:spPr>
            <a:xfrm>
              <a:off x="690391" y="4698896"/>
              <a:ext cx="5729278"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6A4BE4DF-D2F4-4379-A9D6-80E52AFF4147}"/>
                </a:ext>
              </a:extLst>
            </p:cNvPr>
            <p:cNvCxnSpPr>
              <a:cxnSpLocks/>
            </p:cNvCxnSpPr>
            <p:nvPr/>
          </p:nvCxnSpPr>
          <p:spPr>
            <a:xfrm>
              <a:off x="678681" y="6366211"/>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6A4BE4DF-D2F4-4379-A9D6-80E52AFF4147}"/>
                </a:ext>
              </a:extLst>
            </p:cNvPr>
            <p:cNvCxnSpPr>
              <a:cxnSpLocks/>
            </p:cNvCxnSpPr>
            <p:nvPr/>
          </p:nvCxnSpPr>
          <p:spPr>
            <a:xfrm>
              <a:off x="676019" y="6699674"/>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6A4BE4DF-D2F4-4379-A9D6-80E52AFF4147}"/>
                </a:ext>
              </a:extLst>
            </p:cNvPr>
            <p:cNvCxnSpPr>
              <a:cxnSpLocks/>
            </p:cNvCxnSpPr>
            <p:nvPr/>
          </p:nvCxnSpPr>
          <p:spPr>
            <a:xfrm>
              <a:off x="678681" y="7033137"/>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6A4BE4DF-D2F4-4379-A9D6-80E52AFF4147}"/>
                </a:ext>
              </a:extLst>
            </p:cNvPr>
            <p:cNvCxnSpPr>
              <a:cxnSpLocks/>
            </p:cNvCxnSpPr>
            <p:nvPr/>
          </p:nvCxnSpPr>
          <p:spPr>
            <a:xfrm>
              <a:off x="676019" y="7366600"/>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6A4BE4DF-D2F4-4379-A9D6-80E52AFF4147}"/>
                </a:ext>
              </a:extLst>
            </p:cNvPr>
            <p:cNvCxnSpPr>
              <a:cxnSpLocks/>
            </p:cNvCxnSpPr>
            <p:nvPr/>
          </p:nvCxnSpPr>
          <p:spPr>
            <a:xfrm>
              <a:off x="689515" y="7700063"/>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6A4BE4DF-D2F4-4379-A9D6-80E52AFF4147}"/>
                </a:ext>
              </a:extLst>
            </p:cNvPr>
            <p:cNvCxnSpPr>
              <a:cxnSpLocks/>
            </p:cNvCxnSpPr>
            <p:nvPr/>
          </p:nvCxnSpPr>
          <p:spPr>
            <a:xfrm>
              <a:off x="686853" y="8033526"/>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6A4BE4DF-D2F4-4379-A9D6-80E52AFF4147}"/>
                </a:ext>
              </a:extLst>
            </p:cNvPr>
            <p:cNvCxnSpPr>
              <a:cxnSpLocks/>
            </p:cNvCxnSpPr>
            <p:nvPr/>
          </p:nvCxnSpPr>
          <p:spPr>
            <a:xfrm>
              <a:off x="689515" y="8366989"/>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6A4BE4DF-D2F4-4379-A9D6-80E52AFF4147}"/>
                </a:ext>
              </a:extLst>
            </p:cNvPr>
            <p:cNvCxnSpPr>
              <a:cxnSpLocks/>
            </p:cNvCxnSpPr>
            <p:nvPr/>
          </p:nvCxnSpPr>
          <p:spPr>
            <a:xfrm>
              <a:off x="686853" y="8700452"/>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6A4BE4DF-D2F4-4379-A9D6-80E52AFF4147}"/>
                </a:ext>
              </a:extLst>
            </p:cNvPr>
            <p:cNvCxnSpPr>
              <a:cxnSpLocks/>
            </p:cNvCxnSpPr>
            <p:nvPr/>
          </p:nvCxnSpPr>
          <p:spPr>
            <a:xfrm>
              <a:off x="682165" y="9033915"/>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6A4BE4DF-D2F4-4379-A9D6-80E52AFF4147}"/>
                </a:ext>
              </a:extLst>
            </p:cNvPr>
            <p:cNvCxnSpPr>
              <a:cxnSpLocks/>
            </p:cNvCxnSpPr>
            <p:nvPr/>
          </p:nvCxnSpPr>
          <p:spPr>
            <a:xfrm>
              <a:off x="679503" y="9367371"/>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grpSp>
      <p:pic>
        <p:nvPicPr>
          <p:cNvPr id="332" name="Picture 3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5952041" y="6584167"/>
            <a:ext cx="935257" cy="384124"/>
          </a:xfrm>
          <a:prstGeom prst="rect">
            <a:avLst/>
          </a:prstGeom>
        </p:spPr>
      </p:pic>
      <p:sp>
        <p:nvSpPr>
          <p:cNvPr id="150" name="TextBox 149"/>
          <p:cNvSpPr txBox="1"/>
          <p:nvPr/>
        </p:nvSpPr>
        <p:spPr>
          <a:xfrm>
            <a:off x="665814" y="429742"/>
            <a:ext cx="5650706" cy="307777"/>
          </a:xfrm>
          <a:prstGeom prst="rect">
            <a:avLst/>
          </a:prstGeom>
          <a:noFill/>
        </p:spPr>
        <p:txBody>
          <a:bodyPr wrap="square" rtlCol="0">
            <a:spAutoFit/>
          </a:bodyPr>
          <a:lstStyle/>
          <a:p>
            <a:r>
              <a:rPr lang="en-IN" sz="1400" b="1" dirty="0">
                <a:solidFill>
                  <a:srgbClr val="FF3399"/>
                </a:solidFill>
                <a:latin typeface="Century Schoolbook" pitchFamily="18" charset="0"/>
              </a:rPr>
              <a:t>SUSTAINABLE DEVELOPMENT</a:t>
            </a:r>
          </a:p>
        </p:txBody>
      </p:sp>
      <p:sp>
        <p:nvSpPr>
          <p:cNvPr id="149" name="TextBox 148"/>
          <p:cNvSpPr txBox="1"/>
          <p:nvPr/>
        </p:nvSpPr>
        <p:spPr>
          <a:xfrm>
            <a:off x="682165" y="766116"/>
            <a:ext cx="5650706" cy="4939814"/>
          </a:xfrm>
          <a:prstGeom prst="rect">
            <a:avLst/>
          </a:prstGeom>
          <a:noFill/>
        </p:spPr>
        <p:txBody>
          <a:bodyPr wrap="square" rtlCol="0">
            <a:spAutoFit/>
          </a:bodyPr>
          <a:lstStyle/>
          <a:p>
            <a:pPr algn="just">
              <a:lnSpc>
                <a:spcPct val="250000"/>
              </a:lnSpc>
            </a:pPr>
            <a:r>
              <a:rPr lang="en-IN" sz="1400" dirty="0">
                <a:latin typeface="Century Schoolbook" pitchFamily="18" charset="0"/>
              </a:rPr>
              <a:t>The concept of sustainable development has emerged as an alternative model that will halt environmental</a:t>
            </a:r>
            <a:r>
              <a:rPr lang="en-IN" sz="1400" b="1" dirty="0">
                <a:latin typeface="Century Schoolbook" pitchFamily="18" charset="0"/>
              </a:rPr>
              <a:t> </a:t>
            </a:r>
            <a:r>
              <a:rPr lang="en-IN" sz="1400" dirty="0">
                <a:latin typeface="Century Schoolbook" pitchFamily="18" charset="0"/>
              </a:rPr>
              <a:t>degradation. It has a particular meaning in the context of environment and</a:t>
            </a:r>
            <a:r>
              <a:rPr lang="en-IN" sz="1400" b="1" dirty="0">
                <a:latin typeface="Century Schoolbook" pitchFamily="18" charset="0"/>
              </a:rPr>
              <a:t> </a:t>
            </a:r>
            <a:r>
              <a:rPr lang="en-IN" sz="1400" dirty="0">
                <a:latin typeface="Century Schoolbook" pitchFamily="18" charset="0"/>
              </a:rPr>
              <a:t>development relationships.</a:t>
            </a:r>
            <a:endParaRPr lang="en-IN" sz="1400" b="1" dirty="0">
              <a:latin typeface="Century Schoolbook" pitchFamily="18" charset="0"/>
            </a:endParaRPr>
          </a:p>
          <a:p>
            <a:pPr algn="just">
              <a:lnSpc>
                <a:spcPct val="250000"/>
              </a:lnSpc>
            </a:pPr>
            <a:r>
              <a:rPr lang="en-IN" sz="1400" dirty="0">
                <a:latin typeface="Century Schoolbook" pitchFamily="18" charset="0"/>
              </a:rPr>
              <a:t>It is defined as development that meets the needs of the present generation without compromising the ability of future generations to meet their own needs.  We can achieve the goal of sustainable development by managing the scientific use of our natural resources.</a:t>
            </a:r>
            <a:endParaRPr lang="en-IN" sz="1400" b="1" dirty="0">
              <a:latin typeface="Century Schoolbook" pitchFamily="18" charset="0"/>
            </a:endParaRPr>
          </a:p>
        </p:txBody>
      </p:sp>
      <p:sp>
        <p:nvSpPr>
          <p:cNvPr id="151" name="TextBox 150"/>
          <p:cNvSpPr txBox="1"/>
          <p:nvPr/>
        </p:nvSpPr>
        <p:spPr>
          <a:xfrm>
            <a:off x="682165" y="5859915"/>
            <a:ext cx="5419460" cy="307777"/>
          </a:xfrm>
          <a:prstGeom prst="rect">
            <a:avLst/>
          </a:prstGeom>
          <a:noFill/>
        </p:spPr>
        <p:txBody>
          <a:bodyPr wrap="square" rtlCol="0">
            <a:spAutoFit/>
          </a:bodyPr>
          <a:lstStyle/>
          <a:p>
            <a:r>
              <a:rPr lang="en-IN" sz="1400" b="1" dirty="0">
                <a:solidFill>
                  <a:srgbClr val="FF3399"/>
                </a:solidFill>
                <a:latin typeface="Century Schoolbook" pitchFamily="18" charset="0"/>
              </a:rPr>
              <a:t>DISASTER MANAGEMENT</a:t>
            </a:r>
          </a:p>
        </p:txBody>
      </p:sp>
      <p:sp>
        <p:nvSpPr>
          <p:cNvPr id="153" name="TextBox 152"/>
          <p:cNvSpPr txBox="1"/>
          <p:nvPr/>
        </p:nvSpPr>
        <p:spPr>
          <a:xfrm>
            <a:off x="682165" y="6212322"/>
            <a:ext cx="5419460" cy="3323987"/>
          </a:xfrm>
          <a:prstGeom prst="rect">
            <a:avLst/>
          </a:prstGeom>
          <a:noFill/>
        </p:spPr>
        <p:txBody>
          <a:bodyPr wrap="square" rtlCol="0">
            <a:spAutoFit/>
          </a:bodyPr>
          <a:lstStyle/>
          <a:p>
            <a:pPr algn="just">
              <a:lnSpc>
                <a:spcPct val="250000"/>
              </a:lnSpc>
            </a:pPr>
            <a:r>
              <a:rPr lang="en-IN" sz="1400" dirty="0">
                <a:latin typeface="Century Schoolbook" pitchFamily="18" charset="0"/>
              </a:rPr>
              <a:t>Disasters have become one of the greatest challenges, but they can be </a:t>
            </a:r>
            <a:r>
              <a:rPr lang="en-IN" sz="1400" dirty="0" smtClean="0">
                <a:latin typeface="Century Schoolbook" pitchFamily="18" charset="0"/>
              </a:rPr>
              <a:t>managed.</a:t>
            </a:r>
            <a:r>
              <a:rPr lang="en-IN" sz="1400" b="1" dirty="0">
                <a:latin typeface="Century Schoolbook" pitchFamily="18" charset="0"/>
              </a:rPr>
              <a:t> </a:t>
            </a:r>
            <a:r>
              <a:rPr lang="en-IN" sz="1400" dirty="0" smtClean="0">
                <a:latin typeface="Century Schoolbook" pitchFamily="18" charset="0"/>
              </a:rPr>
              <a:t>We </a:t>
            </a:r>
            <a:r>
              <a:rPr lang="en-IN" sz="1400" dirty="0">
                <a:latin typeface="Century Schoolbook" pitchFamily="18" charset="0"/>
              </a:rPr>
              <a:t>may better understand disaster management by understanding the term disaster</a:t>
            </a:r>
            <a:r>
              <a:rPr lang="en-IN" sz="1400" dirty="0" smtClean="0">
                <a:latin typeface="Century Schoolbook" pitchFamily="18" charset="0"/>
              </a:rPr>
              <a:t>. </a:t>
            </a:r>
            <a:r>
              <a:rPr lang="en-IN" sz="1400" dirty="0">
                <a:latin typeface="Century Schoolbook" pitchFamily="18" charset="0"/>
              </a:rPr>
              <a:t>A disaster is the tragedy that negatively affects society and environment. Disasters are seen as the consequence of inappropriately managed risks. </a:t>
            </a:r>
            <a:endParaRPr lang="en-IN" sz="1400" b="1" dirty="0">
              <a:latin typeface="Century Schoolbook" pitchFamily="18" charset="0"/>
            </a:endParaRPr>
          </a:p>
        </p:txBody>
      </p:sp>
    </p:spTree>
    <p:extLst>
      <p:ext uri="{BB962C8B-B14F-4D97-AF65-F5344CB8AC3E}">
        <p14:creationId xmlns:p14="http://schemas.microsoft.com/office/powerpoint/2010/main" val="2608301680"/>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 name="Group 326"/>
          <p:cNvGrpSpPr/>
          <p:nvPr/>
        </p:nvGrpSpPr>
        <p:grpSpPr>
          <a:xfrm>
            <a:off x="43878" y="0"/>
            <a:ext cx="6814122" cy="9963584"/>
            <a:chOff x="43878" y="0"/>
            <a:chExt cx="6814122" cy="9963584"/>
          </a:xfrm>
        </p:grpSpPr>
        <p:sp>
          <p:nvSpPr>
            <p:cNvPr id="66" name="Rectangle 65">
              <a:extLst>
                <a:ext uri="{FF2B5EF4-FFF2-40B4-BE49-F238E27FC236}">
                  <a16:creationId xmlns:a16="http://schemas.microsoft.com/office/drawing/2014/main" id="{C03955BB-E41C-4E77-BB48-325360470229}"/>
                </a:ext>
              </a:extLst>
            </p:cNvPr>
            <p:cNvSpPr/>
            <p:nvPr/>
          </p:nvSpPr>
          <p:spPr>
            <a:xfrm>
              <a:off x="57526" y="0"/>
              <a:ext cx="6800474" cy="9923116"/>
            </a:xfrm>
            <a:prstGeom prst="rect">
              <a:avLst/>
            </a:prstGeom>
            <a:blipFill>
              <a:blip r:embed="rId2"/>
              <a:stretch>
                <a:fillRect/>
              </a:stretch>
            </a:blipFill>
            <a:ln>
              <a:noFill/>
            </a:ln>
            <a:effectLst>
              <a:outerShdw blurRad="50800" dist="889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9A7C9A0-1A85-4F30-A93E-652DADAEA768}"/>
                </a:ext>
              </a:extLst>
            </p:cNvPr>
            <p:cNvSpPr/>
            <p:nvPr/>
          </p:nvSpPr>
          <p:spPr>
            <a:xfrm>
              <a:off x="6028341" y="5878098"/>
              <a:ext cx="576359" cy="3838952"/>
            </a:xfrm>
            <a:prstGeom prst="rect">
              <a:avLst/>
            </a:prstGeom>
            <a:solidFill>
              <a:srgbClr val="FFC000"/>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9" name="Freeform: Shape 158">
              <a:extLst>
                <a:ext uri="{FF2B5EF4-FFF2-40B4-BE49-F238E27FC236}">
                  <a16:creationId xmlns:a16="http://schemas.microsoft.com/office/drawing/2014/main" id="{844EE657-B388-4FBA-B129-7B78DAC63F27}"/>
                </a:ext>
              </a:extLst>
            </p:cNvPr>
            <p:cNvSpPr/>
            <p:nvPr/>
          </p:nvSpPr>
          <p:spPr>
            <a:xfrm>
              <a:off x="271772" y="172684"/>
              <a:ext cx="6297469" cy="9543912"/>
            </a:xfrm>
            <a:custGeom>
              <a:avLst/>
              <a:gdLst>
                <a:gd name="connsiteX0" fmla="*/ 0 w 5395162"/>
                <a:gd name="connsiteY0" fmla="*/ 0 h 6607323"/>
                <a:gd name="connsiteX1" fmla="*/ 5395162 w 5395162"/>
                <a:gd name="connsiteY1" fmla="*/ 0 h 6607323"/>
                <a:gd name="connsiteX2" fmla="*/ 5395162 w 5395162"/>
                <a:gd name="connsiteY2" fmla="*/ 3949902 h 6607323"/>
                <a:gd name="connsiteX3" fmla="*/ 5230980 w 5395162"/>
                <a:gd name="connsiteY3" fmla="*/ 3949902 h 6607323"/>
                <a:gd name="connsiteX4" fmla="*/ 5032614 w 5395162"/>
                <a:gd name="connsiteY4" fmla="*/ 4148268 h 6607323"/>
                <a:gd name="connsiteX5" fmla="*/ 5032614 w 5395162"/>
                <a:gd name="connsiteY5" fmla="*/ 6607209 h 6607323"/>
                <a:gd name="connsiteX6" fmla="*/ 5032625 w 5395162"/>
                <a:gd name="connsiteY6" fmla="*/ 6607323 h 6607323"/>
                <a:gd name="connsiteX7" fmla="*/ 0 w 5395162"/>
                <a:gd name="connsiteY7" fmla="*/ 6607323 h 660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5162" h="6607323">
                  <a:moveTo>
                    <a:pt x="0" y="0"/>
                  </a:moveTo>
                  <a:lnTo>
                    <a:pt x="5395162" y="0"/>
                  </a:lnTo>
                  <a:lnTo>
                    <a:pt x="5395162" y="3949902"/>
                  </a:lnTo>
                  <a:lnTo>
                    <a:pt x="5230980" y="3949902"/>
                  </a:lnTo>
                  <a:cubicBezTo>
                    <a:pt x="5121425" y="3949902"/>
                    <a:pt x="5032614" y="4038713"/>
                    <a:pt x="5032614" y="4148268"/>
                  </a:cubicBezTo>
                  <a:lnTo>
                    <a:pt x="5032614" y="6607209"/>
                  </a:lnTo>
                  <a:lnTo>
                    <a:pt x="5032625" y="6607323"/>
                  </a:lnTo>
                  <a:lnTo>
                    <a:pt x="0" y="6607323"/>
                  </a:lnTo>
                  <a:close/>
                </a:path>
              </a:pathLst>
            </a:custGeom>
            <a:solidFill>
              <a:srgbClr val="FDFDFD"/>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6A4BE4DF-D2F4-4379-A9D6-80E52AFF4147}"/>
                </a:ext>
              </a:extLst>
            </p:cNvPr>
            <p:cNvCxnSpPr>
              <a:cxnSpLocks/>
            </p:cNvCxnSpPr>
            <p:nvPr/>
          </p:nvCxnSpPr>
          <p:spPr>
            <a:xfrm>
              <a:off x="701292" y="1030803"/>
              <a:ext cx="5705586"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C4AF6244-7532-4141-B434-8E2F38097B0C}"/>
                </a:ext>
              </a:extLst>
            </p:cNvPr>
            <p:cNvSpPr txBox="1"/>
            <p:nvPr/>
          </p:nvSpPr>
          <p:spPr>
            <a:xfrm>
              <a:off x="6101625" y="8082188"/>
              <a:ext cx="461665" cy="1881396"/>
            </a:xfrm>
            <a:prstGeom prst="rect">
              <a:avLst/>
            </a:prstGeom>
            <a:noFill/>
          </p:spPr>
          <p:txBody>
            <a:bodyPr vert="vert270" wrap="square" rtlCol="0">
              <a:spAutoFit/>
            </a:bodyPr>
            <a:lstStyle/>
            <a:p>
              <a:pPr algn="ctr"/>
              <a:r>
                <a:rPr lang="en-US" b="1" dirty="0"/>
                <a:t>PAGE </a:t>
              </a:r>
              <a:r>
                <a:rPr lang="en-US" b="1" dirty="0" smtClean="0"/>
                <a:t> 21</a:t>
              </a:r>
              <a:endParaRPr lang="en-US" b="1" dirty="0"/>
            </a:p>
          </p:txBody>
        </p:sp>
        <p:grpSp>
          <p:nvGrpSpPr>
            <p:cNvPr id="3" name="Group 2">
              <a:extLst>
                <a:ext uri="{FF2B5EF4-FFF2-40B4-BE49-F238E27FC236}">
                  <a16:creationId xmlns:a16="http://schemas.microsoft.com/office/drawing/2014/main" id="{0F1A4B53-3DA8-4B08-87F6-99E2B5780CCB}"/>
                </a:ext>
              </a:extLst>
            </p:cNvPr>
            <p:cNvGrpSpPr/>
            <p:nvPr/>
          </p:nvGrpSpPr>
          <p:grpSpPr>
            <a:xfrm>
              <a:off x="43878" y="172684"/>
              <a:ext cx="668047" cy="9543911"/>
              <a:chOff x="5604611" y="119550"/>
              <a:chExt cx="812157" cy="6607323"/>
            </a:xfrm>
          </p:grpSpPr>
          <p:sp>
            <p:nvSpPr>
              <p:cNvPr id="67" name="Rectangle 66">
                <a:extLst>
                  <a:ext uri="{FF2B5EF4-FFF2-40B4-BE49-F238E27FC236}">
                    <a16:creationId xmlns:a16="http://schemas.microsoft.com/office/drawing/2014/main" id="{D119F2DB-0E38-4A31-831F-2BAF295D2A25}"/>
                  </a:ext>
                </a:extLst>
              </p:cNvPr>
              <p:cNvSpPr/>
              <p:nvPr/>
            </p:nvSpPr>
            <p:spPr>
              <a:xfrm>
                <a:off x="5635694" y="202535"/>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id="{AEE5042A-E067-4FB7-BCFF-00BB33BFEDEC}"/>
                  </a:ext>
                </a:extLst>
              </p:cNvPr>
              <p:cNvGrpSpPr/>
              <p:nvPr/>
            </p:nvGrpSpPr>
            <p:grpSpPr>
              <a:xfrm>
                <a:off x="5805714" y="119550"/>
                <a:ext cx="580573" cy="386869"/>
                <a:chOff x="5805714" y="609691"/>
                <a:chExt cx="580573" cy="386869"/>
              </a:xfrm>
            </p:grpSpPr>
            <p:sp>
              <p:nvSpPr>
                <p:cNvPr id="5" name="Rectangle 4">
                  <a:extLst>
                    <a:ext uri="{FF2B5EF4-FFF2-40B4-BE49-F238E27FC236}">
                      <a16:creationId xmlns:a16="http://schemas.microsoft.com/office/drawing/2014/main" id="{9ECC8D50-758B-45D1-9832-058DA749338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c 8">
                  <a:extLst>
                    <a:ext uri="{FF2B5EF4-FFF2-40B4-BE49-F238E27FC236}">
                      <a16:creationId xmlns:a16="http://schemas.microsoft.com/office/drawing/2014/main" id="{FC783E55-1922-4926-8D97-EC60526709F7}"/>
                    </a:ext>
                  </a:extLst>
                </p:cNvPr>
                <p:cNvSpPr/>
                <p:nvPr/>
              </p:nvSpPr>
              <p:spPr>
                <a:xfrm>
                  <a:off x="5805714" y="609691"/>
                  <a:ext cx="410553" cy="386869"/>
                </a:xfrm>
                <a:prstGeom prst="arc">
                  <a:avLst>
                    <a:gd name="adj1" fmla="val 10333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8" name="Rectangle 67">
                <a:extLst>
                  <a:ext uri="{FF2B5EF4-FFF2-40B4-BE49-F238E27FC236}">
                    <a16:creationId xmlns:a16="http://schemas.microsoft.com/office/drawing/2014/main" id="{FCB92E0C-F05E-4602-8A6C-A561815032EC}"/>
                  </a:ext>
                </a:extLst>
              </p:cNvPr>
              <p:cNvSpPr/>
              <p:nvPr/>
            </p:nvSpPr>
            <p:spPr>
              <a:xfrm>
                <a:off x="5632035" y="503041"/>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78" name="Group 77">
                <a:extLst>
                  <a:ext uri="{FF2B5EF4-FFF2-40B4-BE49-F238E27FC236}">
                    <a16:creationId xmlns:a16="http://schemas.microsoft.com/office/drawing/2014/main" id="{E48E30C9-A74F-4C52-AD04-FC9A5CBD8258}"/>
                  </a:ext>
                </a:extLst>
              </p:cNvPr>
              <p:cNvGrpSpPr/>
              <p:nvPr/>
            </p:nvGrpSpPr>
            <p:grpSpPr>
              <a:xfrm>
                <a:off x="5805714" y="430573"/>
                <a:ext cx="580573" cy="386869"/>
                <a:chOff x="5805714" y="609691"/>
                <a:chExt cx="580573" cy="386869"/>
              </a:xfrm>
            </p:grpSpPr>
            <p:sp>
              <p:nvSpPr>
                <p:cNvPr id="79" name="Rectangle 78">
                  <a:extLst>
                    <a:ext uri="{FF2B5EF4-FFF2-40B4-BE49-F238E27FC236}">
                      <a16:creationId xmlns:a16="http://schemas.microsoft.com/office/drawing/2014/main" id="{9D80A7DB-810E-4588-BE25-E9F7C34D3DB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Arc 79">
                  <a:extLst>
                    <a:ext uri="{FF2B5EF4-FFF2-40B4-BE49-F238E27FC236}">
                      <a16:creationId xmlns:a16="http://schemas.microsoft.com/office/drawing/2014/main" id="{0CEE252C-3F6B-425D-A974-8C322FD62AA8}"/>
                    </a:ext>
                  </a:extLst>
                </p:cNvPr>
                <p:cNvSpPr/>
                <p:nvPr/>
              </p:nvSpPr>
              <p:spPr>
                <a:xfrm>
                  <a:off x="5805714" y="609691"/>
                  <a:ext cx="410553" cy="386869"/>
                </a:xfrm>
                <a:prstGeom prst="arc">
                  <a:avLst>
                    <a:gd name="adj1" fmla="val 10604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9" name="Rectangle 68">
                <a:extLst>
                  <a:ext uri="{FF2B5EF4-FFF2-40B4-BE49-F238E27FC236}">
                    <a16:creationId xmlns:a16="http://schemas.microsoft.com/office/drawing/2014/main" id="{A4620A41-830E-412F-B7F4-82B17531460F}"/>
                  </a:ext>
                </a:extLst>
              </p:cNvPr>
              <p:cNvSpPr/>
              <p:nvPr/>
            </p:nvSpPr>
            <p:spPr>
              <a:xfrm>
                <a:off x="5635694" y="817487"/>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Rectangle 69">
                <a:extLst>
                  <a:ext uri="{FF2B5EF4-FFF2-40B4-BE49-F238E27FC236}">
                    <a16:creationId xmlns:a16="http://schemas.microsoft.com/office/drawing/2014/main" id="{B8C591D4-C50C-4B67-805A-961945693BE6}"/>
                  </a:ext>
                </a:extLst>
              </p:cNvPr>
              <p:cNvSpPr/>
              <p:nvPr/>
            </p:nvSpPr>
            <p:spPr>
              <a:xfrm>
                <a:off x="5636493" y="1123923"/>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Rectangle 70">
                <a:extLst>
                  <a:ext uri="{FF2B5EF4-FFF2-40B4-BE49-F238E27FC236}">
                    <a16:creationId xmlns:a16="http://schemas.microsoft.com/office/drawing/2014/main" id="{461F08B5-15BF-4C63-B54C-7D2001EDCAD3}"/>
                  </a:ext>
                </a:extLst>
              </p:cNvPr>
              <p:cNvSpPr/>
              <p:nvPr/>
            </p:nvSpPr>
            <p:spPr>
              <a:xfrm>
                <a:off x="5633303" y="1440825"/>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Rectangle 71">
                <a:extLst>
                  <a:ext uri="{FF2B5EF4-FFF2-40B4-BE49-F238E27FC236}">
                    <a16:creationId xmlns:a16="http://schemas.microsoft.com/office/drawing/2014/main" id="{D12C5631-8C0A-4256-BD3E-88D081A7321B}"/>
                  </a:ext>
                </a:extLst>
              </p:cNvPr>
              <p:cNvSpPr/>
              <p:nvPr/>
            </p:nvSpPr>
            <p:spPr>
              <a:xfrm>
                <a:off x="5641689" y="1742385"/>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3" name="Rectangle 72">
                <a:extLst>
                  <a:ext uri="{FF2B5EF4-FFF2-40B4-BE49-F238E27FC236}">
                    <a16:creationId xmlns:a16="http://schemas.microsoft.com/office/drawing/2014/main" id="{D3030D9B-44CF-4F4E-A86E-18A79322376D}"/>
                  </a:ext>
                </a:extLst>
              </p:cNvPr>
              <p:cNvSpPr/>
              <p:nvPr/>
            </p:nvSpPr>
            <p:spPr>
              <a:xfrm>
                <a:off x="5626130" y="2064953"/>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4" name="Rectangle 73">
                <a:extLst>
                  <a:ext uri="{FF2B5EF4-FFF2-40B4-BE49-F238E27FC236}">
                    <a16:creationId xmlns:a16="http://schemas.microsoft.com/office/drawing/2014/main" id="{0E9F8D11-58D9-4493-A410-DACB43B5E48F}"/>
                  </a:ext>
                </a:extLst>
              </p:cNvPr>
              <p:cNvSpPr/>
              <p:nvPr/>
            </p:nvSpPr>
            <p:spPr>
              <a:xfrm>
                <a:off x="5626130" y="2372116"/>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Rectangle 74">
                <a:extLst>
                  <a:ext uri="{FF2B5EF4-FFF2-40B4-BE49-F238E27FC236}">
                    <a16:creationId xmlns:a16="http://schemas.microsoft.com/office/drawing/2014/main" id="{880FA994-AF36-4890-A98D-4750B71B3C59}"/>
                  </a:ext>
                </a:extLst>
              </p:cNvPr>
              <p:cNvSpPr/>
              <p:nvPr/>
            </p:nvSpPr>
            <p:spPr>
              <a:xfrm>
                <a:off x="5633303" y="2684520"/>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6" name="Rectangle 75">
                <a:extLst>
                  <a:ext uri="{FF2B5EF4-FFF2-40B4-BE49-F238E27FC236}">
                    <a16:creationId xmlns:a16="http://schemas.microsoft.com/office/drawing/2014/main" id="{9E5C2FB6-992A-4537-B467-2FCB0FDBDB9F}"/>
                  </a:ext>
                </a:extLst>
              </p:cNvPr>
              <p:cNvSpPr/>
              <p:nvPr/>
            </p:nvSpPr>
            <p:spPr>
              <a:xfrm>
                <a:off x="5633303" y="2985986"/>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7" name="Rectangle 76">
                <a:extLst>
                  <a:ext uri="{FF2B5EF4-FFF2-40B4-BE49-F238E27FC236}">
                    <a16:creationId xmlns:a16="http://schemas.microsoft.com/office/drawing/2014/main" id="{73193785-12A4-408F-9E7C-27DDBEAFA7BD}"/>
                  </a:ext>
                </a:extLst>
              </p:cNvPr>
              <p:cNvSpPr/>
              <p:nvPr/>
            </p:nvSpPr>
            <p:spPr>
              <a:xfrm>
                <a:off x="5626130" y="3308187"/>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8" name="Rectangle 137">
                <a:extLst>
                  <a:ext uri="{FF2B5EF4-FFF2-40B4-BE49-F238E27FC236}">
                    <a16:creationId xmlns:a16="http://schemas.microsoft.com/office/drawing/2014/main" id="{FF68EA0C-3323-4279-9322-583E0496C340}"/>
                  </a:ext>
                </a:extLst>
              </p:cNvPr>
              <p:cNvSpPr/>
              <p:nvPr/>
            </p:nvSpPr>
            <p:spPr>
              <a:xfrm>
                <a:off x="5618957" y="3615100"/>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9" name="Rectangle 138">
                <a:extLst>
                  <a:ext uri="{FF2B5EF4-FFF2-40B4-BE49-F238E27FC236}">
                    <a16:creationId xmlns:a16="http://schemas.microsoft.com/office/drawing/2014/main" id="{DA8F7F98-A2C1-4622-86E7-4F2038831BBE}"/>
                  </a:ext>
                </a:extLst>
              </p:cNvPr>
              <p:cNvSpPr/>
              <p:nvPr/>
            </p:nvSpPr>
            <p:spPr>
              <a:xfrm>
                <a:off x="5604611" y="3927247"/>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0" name="Rectangle 139">
                <a:extLst>
                  <a:ext uri="{FF2B5EF4-FFF2-40B4-BE49-F238E27FC236}">
                    <a16:creationId xmlns:a16="http://schemas.microsoft.com/office/drawing/2014/main" id="{0A05E640-BFCE-401E-8E58-B95F9FAC8DFA}"/>
                  </a:ext>
                </a:extLst>
              </p:cNvPr>
              <p:cNvSpPr/>
              <p:nvPr/>
            </p:nvSpPr>
            <p:spPr>
              <a:xfrm>
                <a:off x="5611784" y="4239143"/>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1" name="Rectangle 140">
                <a:extLst>
                  <a:ext uri="{FF2B5EF4-FFF2-40B4-BE49-F238E27FC236}">
                    <a16:creationId xmlns:a16="http://schemas.microsoft.com/office/drawing/2014/main" id="{E054FE0A-3727-4A81-B405-7B2AD3CF46C1}"/>
                  </a:ext>
                </a:extLst>
              </p:cNvPr>
              <p:cNvSpPr/>
              <p:nvPr/>
            </p:nvSpPr>
            <p:spPr>
              <a:xfrm>
                <a:off x="5604611" y="4546182"/>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2" name="Rectangle 141">
                <a:extLst>
                  <a:ext uri="{FF2B5EF4-FFF2-40B4-BE49-F238E27FC236}">
                    <a16:creationId xmlns:a16="http://schemas.microsoft.com/office/drawing/2014/main" id="{181F776C-2AF8-48ED-A45F-6043E45954BF}"/>
                  </a:ext>
                </a:extLst>
              </p:cNvPr>
              <p:cNvSpPr/>
              <p:nvPr/>
            </p:nvSpPr>
            <p:spPr>
              <a:xfrm>
                <a:off x="5609779" y="4857467"/>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3" name="Rectangle 142">
                <a:extLst>
                  <a:ext uri="{FF2B5EF4-FFF2-40B4-BE49-F238E27FC236}">
                    <a16:creationId xmlns:a16="http://schemas.microsoft.com/office/drawing/2014/main" id="{F411B93B-64DC-40ED-8351-A38502F83EC2}"/>
                  </a:ext>
                </a:extLst>
              </p:cNvPr>
              <p:cNvSpPr/>
              <p:nvPr/>
            </p:nvSpPr>
            <p:spPr>
              <a:xfrm>
                <a:off x="5618957" y="5171895"/>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4" name="Rectangle 143">
                <a:extLst>
                  <a:ext uri="{FF2B5EF4-FFF2-40B4-BE49-F238E27FC236}">
                    <a16:creationId xmlns:a16="http://schemas.microsoft.com/office/drawing/2014/main" id="{6D4EF766-AAA1-4FD1-9EB8-BC7CCAF80F4C}"/>
                  </a:ext>
                </a:extLst>
              </p:cNvPr>
              <p:cNvSpPr/>
              <p:nvPr/>
            </p:nvSpPr>
            <p:spPr>
              <a:xfrm>
                <a:off x="5611784" y="5503140"/>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5" name="Rectangle 144">
                <a:extLst>
                  <a:ext uri="{FF2B5EF4-FFF2-40B4-BE49-F238E27FC236}">
                    <a16:creationId xmlns:a16="http://schemas.microsoft.com/office/drawing/2014/main" id="{CA3BC80A-A5C7-4031-AE04-E1DBB065F990}"/>
                  </a:ext>
                </a:extLst>
              </p:cNvPr>
              <p:cNvSpPr/>
              <p:nvPr/>
            </p:nvSpPr>
            <p:spPr>
              <a:xfrm>
                <a:off x="5604611" y="5797854"/>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6" name="Rectangle 145">
                <a:extLst>
                  <a:ext uri="{FF2B5EF4-FFF2-40B4-BE49-F238E27FC236}">
                    <a16:creationId xmlns:a16="http://schemas.microsoft.com/office/drawing/2014/main" id="{B2C4E260-0390-4C3C-B29D-AB4732D5F312}"/>
                  </a:ext>
                </a:extLst>
              </p:cNvPr>
              <p:cNvSpPr/>
              <p:nvPr/>
            </p:nvSpPr>
            <p:spPr>
              <a:xfrm>
                <a:off x="5604611" y="6097210"/>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7" name="Rectangle 146">
                <a:extLst>
                  <a:ext uri="{FF2B5EF4-FFF2-40B4-BE49-F238E27FC236}">
                    <a16:creationId xmlns:a16="http://schemas.microsoft.com/office/drawing/2014/main" id="{9CF30D03-0768-4F4A-876B-4064ADC4B962}"/>
                  </a:ext>
                </a:extLst>
              </p:cNvPr>
              <p:cNvSpPr/>
              <p:nvPr/>
            </p:nvSpPr>
            <p:spPr>
              <a:xfrm>
                <a:off x="5611784" y="6412576"/>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81" name="Group 80">
                <a:extLst>
                  <a:ext uri="{FF2B5EF4-FFF2-40B4-BE49-F238E27FC236}">
                    <a16:creationId xmlns:a16="http://schemas.microsoft.com/office/drawing/2014/main" id="{BDE4CAF1-67FB-4A00-A957-F84932EF37EA}"/>
                  </a:ext>
                </a:extLst>
              </p:cNvPr>
              <p:cNvGrpSpPr/>
              <p:nvPr/>
            </p:nvGrpSpPr>
            <p:grpSpPr>
              <a:xfrm>
                <a:off x="5805714" y="741596"/>
                <a:ext cx="580573" cy="386869"/>
                <a:chOff x="5805714" y="609691"/>
                <a:chExt cx="580573" cy="386869"/>
              </a:xfrm>
            </p:grpSpPr>
            <p:sp>
              <p:nvSpPr>
                <p:cNvPr id="82" name="Rectangle 81">
                  <a:extLst>
                    <a:ext uri="{FF2B5EF4-FFF2-40B4-BE49-F238E27FC236}">
                      <a16:creationId xmlns:a16="http://schemas.microsoft.com/office/drawing/2014/main" id="{74C944AF-D50A-425E-A441-BD46E8CB9783}"/>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Arc 82">
                  <a:extLst>
                    <a:ext uri="{FF2B5EF4-FFF2-40B4-BE49-F238E27FC236}">
                      <a16:creationId xmlns:a16="http://schemas.microsoft.com/office/drawing/2014/main" id="{AE95EC9D-DB78-417E-AF31-C543DE84C1EE}"/>
                    </a:ext>
                  </a:extLst>
                </p:cNvPr>
                <p:cNvSpPr/>
                <p:nvPr/>
              </p:nvSpPr>
              <p:spPr>
                <a:xfrm>
                  <a:off x="5805714" y="609691"/>
                  <a:ext cx="410553" cy="386869"/>
                </a:xfrm>
                <a:prstGeom prst="arc">
                  <a:avLst>
                    <a:gd name="adj1" fmla="val 107575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EC3E0684-8AE8-4214-BF7B-4AAB6B86F600}"/>
                  </a:ext>
                </a:extLst>
              </p:cNvPr>
              <p:cNvGrpSpPr/>
              <p:nvPr/>
            </p:nvGrpSpPr>
            <p:grpSpPr>
              <a:xfrm>
                <a:off x="5805714" y="1052619"/>
                <a:ext cx="580573" cy="386869"/>
                <a:chOff x="5805714" y="609691"/>
                <a:chExt cx="580573" cy="386869"/>
              </a:xfrm>
            </p:grpSpPr>
            <p:sp>
              <p:nvSpPr>
                <p:cNvPr id="85" name="Rectangle 84">
                  <a:extLst>
                    <a:ext uri="{FF2B5EF4-FFF2-40B4-BE49-F238E27FC236}">
                      <a16:creationId xmlns:a16="http://schemas.microsoft.com/office/drawing/2014/main" id="{CF8E04A3-B6B4-4F3C-BB6B-AF9929DDA237}"/>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Arc 85">
                  <a:extLst>
                    <a:ext uri="{FF2B5EF4-FFF2-40B4-BE49-F238E27FC236}">
                      <a16:creationId xmlns:a16="http://schemas.microsoft.com/office/drawing/2014/main" id="{18A95974-DAB2-4BF8-9192-96278D1744CD}"/>
                    </a:ext>
                  </a:extLst>
                </p:cNvPr>
                <p:cNvSpPr/>
                <p:nvPr/>
              </p:nvSpPr>
              <p:spPr>
                <a:xfrm>
                  <a:off x="5805714" y="609691"/>
                  <a:ext cx="410553" cy="386869"/>
                </a:xfrm>
                <a:prstGeom prst="arc">
                  <a:avLst>
                    <a:gd name="adj1" fmla="val 1083048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C97BDBFC-6DCF-4D05-9235-AF24FD08B7BA}"/>
                  </a:ext>
                </a:extLst>
              </p:cNvPr>
              <p:cNvGrpSpPr/>
              <p:nvPr/>
            </p:nvGrpSpPr>
            <p:grpSpPr>
              <a:xfrm>
                <a:off x="5805714" y="1363642"/>
                <a:ext cx="580573" cy="386869"/>
                <a:chOff x="5805714" y="609691"/>
                <a:chExt cx="580573" cy="386869"/>
              </a:xfrm>
            </p:grpSpPr>
            <p:sp>
              <p:nvSpPr>
                <p:cNvPr id="88" name="Rectangle 87">
                  <a:extLst>
                    <a:ext uri="{FF2B5EF4-FFF2-40B4-BE49-F238E27FC236}">
                      <a16:creationId xmlns:a16="http://schemas.microsoft.com/office/drawing/2014/main" id="{4AB8CE96-3DF3-4063-9F27-D4DB07BB75E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Arc 88">
                  <a:extLst>
                    <a:ext uri="{FF2B5EF4-FFF2-40B4-BE49-F238E27FC236}">
                      <a16:creationId xmlns:a16="http://schemas.microsoft.com/office/drawing/2014/main" id="{309BD817-14B6-4AA7-A1F6-6EAEFBC3A86F}"/>
                    </a:ext>
                  </a:extLst>
                </p:cNvPr>
                <p:cNvSpPr/>
                <p:nvPr/>
              </p:nvSpPr>
              <p:spPr>
                <a:xfrm>
                  <a:off x="5805714" y="609691"/>
                  <a:ext cx="410553" cy="386869"/>
                </a:xfrm>
                <a:prstGeom prst="arc">
                  <a:avLst>
                    <a:gd name="adj1" fmla="val 1080965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C6951FED-2BD7-4859-B333-5B1CAEF8AB8D}"/>
                  </a:ext>
                </a:extLst>
              </p:cNvPr>
              <p:cNvGrpSpPr/>
              <p:nvPr/>
            </p:nvGrpSpPr>
            <p:grpSpPr>
              <a:xfrm>
                <a:off x="5805714" y="1674665"/>
                <a:ext cx="580573" cy="386869"/>
                <a:chOff x="5805714" y="609691"/>
                <a:chExt cx="580573" cy="386869"/>
              </a:xfrm>
            </p:grpSpPr>
            <p:sp>
              <p:nvSpPr>
                <p:cNvPr id="91" name="Rectangle 90">
                  <a:extLst>
                    <a:ext uri="{FF2B5EF4-FFF2-40B4-BE49-F238E27FC236}">
                      <a16:creationId xmlns:a16="http://schemas.microsoft.com/office/drawing/2014/main" id="{FE30C63D-F045-40E9-8C54-26DA5BDA0F4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Arc 91">
                  <a:extLst>
                    <a:ext uri="{FF2B5EF4-FFF2-40B4-BE49-F238E27FC236}">
                      <a16:creationId xmlns:a16="http://schemas.microsoft.com/office/drawing/2014/main" id="{434A2720-2A66-40B1-AC7E-5C244C6E6EB9}"/>
                    </a:ext>
                  </a:extLst>
                </p:cNvPr>
                <p:cNvSpPr/>
                <p:nvPr/>
              </p:nvSpPr>
              <p:spPr>
                <a:xfrm>
                  <a:off x="5805714" y="609691"/>
                  <a:ext cx="410553" cy="386869"/>
                </a:xfrm>
                <a:prstGeom prst="arc">
                  <a:avLst>
                    <a:gd name="adj1" fmla="val 1087571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93" name="Group 92">
                <a:extLst>
                  <a:ext uri="{FF2B5EF4-FFF2-40B4-BE49-F238E27FC236}">
                    <a16:creationId xmlns:a16="http://schemas.microsoft.com/office/drawing/2014/main" id="{3253887B-E245-4C89-84BB-C89576187B4D}"/>
                  </a:ext>
                </a:extLst>
              </p:cNvPr>
              <p:cNvGrpSpPr/>
              <p:nvPr/>
            </p:nvGrpSpPr>
            <p:grpSpPr>
              <a:xfrm>
                <a:off x="5805714" y="1985688"/>
                <a:ext cx="580573" cy="386869"/>
                <a:chOff x="5805714" y="609691"/>
                <a:chExt cx="580573" cy="386869"/>
              </a:xfrm>
            </p:grpSpPr>
            <p:sp>
              <p:nvSpPr>
                <p:cNvPr id="94" name="Rectangle 93">
                  <a:extLst>
                    <a:ext uri="{FF2B5EF4-FFF2-40B4-BE49-F238E27FC236}">
                      <a16:creationId xmlns:a16="http://schemas.microsoft.com/office/drawing/2014/main" id="{C2935527-C9EF-4950-89BB-EB1207B25E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Arc 94">
                  <a:extLst>
                    <a:ext uri="{FF2B5EF4-FFF2-40B4-BE49-F238E27FC236}">
                      <a16:creationId xmlns:a16="http://schemas.microsoft.com/office/drawing/2014/main" id="{B885AD0D-2A97-4761-A7E2-81AE7730FF98}"/>
                    </a:ext>
                  </a:extLst>
                </p:cNvPr>
                <p:cNvSpPr/>
                <p:nvPr/>
              </p:nvSpPr>
              <p:spPr>
                <a:xfrm>
                  <a:off x="5805714" y="609691"/>
                  <a:ext cx="410553" cy="386869"/>
                </a:xfrm>
                <a:prstGeom prst="arc">
                  <a:avLst>
                    <a:gd name="adj1" fmla="val 1078249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B20895E6-FBAD-4249-90F9-43369FD2080F}"/>
                  </a:ext>
                </a:extLst>
              </p:cNvPr>
              <p:cNvGrpSpPr/>
              <p:nvPr/>
            </p:nvGrpSpPr>
            <p:grpSpPr>
              <a:xfrm>
                <a:off x="5805714" y="2296711"/>
                <a:ext cx="580573" cy="386869"/>
                <a:chOff x="5805714" y="609691"/>
                <a:chExt cx="580573" cy="386869"/>
              </a:xfrm>
            </p:grpSpPr>
            <p:sp>
              <p:nvSpPr>
                <p:cNvPr id="97" name="Rectangle 96">
                  <a:extLst>
                    <a:ext uri="{FF2B5EF4-FFF2-40B4-BE49-F238E27FC236}">
                      <a16:creationId xmlns:a16="http://schemas.microsoft.com/office/drawing/2014/main" id="{416F99E9-E132-4AB6-9501-719E390B295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Arc 97">
                  <a:extLst>
                    <a:ext uri="{FF2B5EF4-FFF2-40B4-BE49-F238E27FC236}">
                      <a16:creationId xmlns:a16="http://schemas.microsoft.com/office/drawing/2014/main" id="{7BF41422-E1EF-4A49-906D-7C9E43200378}"/>
                    </a:ext>
                  </a:extLst>
                </p:cNvPr>
                <p:cNvSpPr/>
                <p:nvPr/>
              </p:nvSpPr>
              <p:spPr>
                <a:xfrm>
                  <a:off x="5805714" y="609691"/>
                  <a:ext cx="410553" cy="386869"/>
                </a:xfrm>
                <a:prstGeom prst="arc">
                  <a:avLst>
                    <a:gd name="adj1" fmla="val 108379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9" name="Group 98">
                <a:extLst>
                  <a:ext uri="{FF2B5EF4-FFF2-40B4-BE49-F238E27FC236}">
                    <a16:creationId xmlns:a16="http://schemas.microsoft.com/office/drawing/2014/main" id="{3A6C8FCE-3906-4A51-8C51-53A21458A79D}"/>
                  </a:ext>
                </a:extLst>
              </p:cNvPr>
              <p:cNvGrpSpPr/>
              <p:nvPr/>
            </p:nvGrpSpPr>
            <p:grpSpPr>
              <a:xfrm>
                <a:off x="5805714" y="2607734"/>
                <a:ext cx="580573" cy="386869"/>
                <a:chOff x="5805714" y="609691"/>
                <a:chExt cx="580573" cy="386869"/>
              </a:xfrm>
            </p:grpSpPr>
            <p:sp>
              <p:nvSpPr>
                <p:cNvPr id="100" name="Rectangle 99">
                  <a:extLst>
                    <a:ext uri="{FF2B5EF4-FFF2-40B4-BE49-F238E27FC236}">
                      <a16:creationId xmlns:a16="http://schemas.microsoft.com/office/drawing/2014/main" id="{01B7306C-C82A-4CBC-8810-B196E2B85FD9}"/>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Arc 100">
                  <a:extLst>
                    <a:ext uri="{FF2B5EF4-FFF2-40B4-BE49-F238E27FC236}">
                      <a16:creationId xmlns:a16="http://schemas.microsoft.com/office/drawing/2014/main" id="{4309EB4B-A1C1-41B8-9E71-43E4632DE81A}"/>
                    </a:ext>
                  </a:extLst>
                </p:cNvPr>
                <p:cNvSpPr/>
                <p:nvPr/>
              </p:nvSpPr>
              <p:spPr>
                <a:xfrm>
                  <a:off x="5805714" y="609691"/>
                  <a:ext cx="410553" cy="386869"/>
                </a:xfrm>
                <a:prstGeom prst="arc">
                  <a:avLst>
                    <a:gd name="adj1" fmla="val 1081717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2" name="Group 101">
                <a:extLst>
                  <a:ext uri="{FF2B5EF4-FFF2-40B4-BE49-F238E27FC236}">
                    <a16:creationId xmlns:a16="http://schemas.microsoft.com/office/drawing/2014/main" id="{C74B4894-B5D2-4362-964C-D4DC0546060A}"/>
                  </a:ext>
                </a:extLst>
              </p:cNvPr>
              <p:cNvGrpSpPr/>
              <p:nvPr/>
            </p:nvGrpSpPr>
            <p:grpSpPr>
              <a:xfrm>
                <a:off x="5805714" y="2918757"/>
                <a:ext cx="580573" cy="386869"/>
                <a:chOff x="5805714" y="609691"/>
                <a:chExt cx="580573" cy="386869"/>
              </a:xfrm>
            </p:grpSpPr>
            <p:sp>
              <p:nvSpPr>
                <p:cNvPr id="103" name="Rectangle 102">
                  <a:extLst>
                    <a:ext uri="{FF2B5EF4-FFF2-40B4-BE49-F238E27FC236}">
                      <a16:creationId xmlns:a16="http://schemas.microsoft.com/office/drawing/2014/main" id="{DA95D981-4D5B-4F4F-8A82-69838938508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Arc 103">
                  <a:extLst>
                    <a:ext uri="{FF2B5EF4-FFF2-40B4-BE49-F238E27FC236}">
                      <a16:creationId xmlns:a16="http://schemas.microsoft.com/office/drawing/2014/main" id="{E4822634-A39A-4B0D-8399-883328FCA1EE}"/>
                    </a:ext>
                  </a:extLst>
                </p:cNvPr>
                <p:cNvSpPr/>
                <p:nvPr/>
              </p:nvSpPr>
              <p:spPr>
                <a:xfrm>
                  <a:off x="5805714" y="609691"/>
                  <a:ext cx="410553" cy="386869"/>
                </a:xfrm>
                <a:prstGeom prst="arc">
                  <a:avLst>
                    <a:gd name="adj1" fmla="val 1122047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5" name="Group 104">
                <a:extLst>
                  <a:ext uri="{FF2B5EF4-FFF2-40B4-BE49-F238E27FC236}">
                    <a16:creationId xmlns:a16="http://schemas.microsoft.com/office/drawing/2014/main" id="{AC0C8900-7AAE-4DAD-9853-250BA8E46217}"/>
                  </a:ext>
                </a:extLst>
              </p:cNvPr>
              <p:cNvGrpSpPr/>
              <p:nvPr/>
            </p:nvGrpSpPr>
            <p:grpSpPr>
              <a:xfrm>
                <a:off x="5805714" y="3229780"/>
                <a:ext cx="580573" cy="386869"/>
                <a:chOff x="5805714" y="609691"/>
                <a:chExt cx="580573" cy="386869"/>
              </a:xfrm>
            </p:grpSpPr>
            <p:sp>
              <p:nvSpPr>
                <p:cNvPr id="106" name="Rectangle 105">
                  <a:extLst>
                    <a:ext uri="{FF2B5EF4-FFF2-40B4-BE49-F238E27FC236}">
                      <a16:creationId xmlns:a16="http://schemas.microsoft.com/office/drawing/2014/main" id="{8F16C3F5-5111-4385-95DB-684995C5DA9E}"/>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Arc 106">
                  <a:extLst>
                    <a:ext uri="{FF2B5EF4-FFF2-40B4-BE49-F238E27FC236}">
                      <a16:creationId xmlns:a16="http://schemas.microsoft.com/office/drawing/2014/main" id="{C8E4EC42-A513-472E-AE69-66EF8F71937C}"/>
                    </a:ext>
                  </a:extLst>
                </p:cNvPr>
                <p:cNvSpPr/>
                <p:nvPr/>
              </p:nvSpPr>
              <p:spPr>
                <a:xfrm>
                  <a:off x="5805714" y="609691"/>
                  <a:ext cx="410553" cy="386869"/>
                </a:xfrm>
                <a:prstGeom prst="arc">
                  <a:avLst>
                    <a:gd name="adj1" fmla="val 106480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B9DF2A69-06AC-4DC9-B6C7-9A1B9D012585}"/>
                  </a:ext>
                </a:extLst>
              </p:cNvPr>
              <p:cNvGrpSpPr/>
              <p:nvPr/>
            </p:nvGrpSpPr>
            <p:grpSpPr>
              <a:xfrm>
                <a:off x="5805714" y="3540803"/>
                <a:ext cx="580573" cy="386869"/>
                <a:chOff x="5805714" y="609691"/>
                <a:chExt cx="580573" cy="386869"/>
              </a:xfrm>
            </p:grpSpPr>
            <p:sp>
              <p:nvSpPr>
                <p:cNvPr id="109" name="Rectangle 108">
                  <a:extLst>
                    <a:ext uri="{FF2B5EF4-FFF2-40B4-BE49-F238E27FC236}">
                      <a16:creationId xmlns:a16="http://schemas.microsoft.com/office/drawing/2014/main" id="{66D59475-186E-4F7A-A501-ABEDCC08DC9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id="{55C929AA-C5D4-4A29-94FC-BF99C03F9430}"/>
                    </a:ext>
                  </a:extLst>
                </p:cNvPr>
                <p:cNvSpPr/>
                <p:nvPr/>
              </p:nvSpPr>
              <p:spPr>
                <a:xfrm>
                  <a:off x="5805714" y="609691"/>
                  <a:ext cx="410553" cy="386869"/>
                </a:xfrm>
                <a:prstGeom prst="arc">
                  <a:avLst>
                    <a:gd name="adj1" fmla="val 109014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26F5DDE8-77F1-4A19-9A73-FA16AD387091}"/>
                  </a:ext>
                </a:extLst>
              </p:cNvPr>
              <p:cNvGrpSpPr/>
              <p:nvPr/>
            </p:nvGrpSpPr>
            <p:grpSpPr>
              <a:xfrm>
                <a:off x="5805714" y="3851826"/>
                <a:ext cx="580573" cy="386869"/>
                <a:chOff x="5805714" y="609691"/>
                <a:chExt cx="580573" cy="386869"/>
              </a:xfrm>
            </p:grpSpPr>
            <p:sp>
              <p:nvSpPr>
                <p:cNvPr id="112" name="Rectangle 111">
                  <a:extLst>
                    <a:ext uri="{FF2B5EF4-FFF2-40B4-BE49-F238E27FC236}">
                      <a16:creationId xmlns:a16="http://schemas.microsoft.com/office/drawing/2014/main" id="{3975D25C-1E30-46E2-BA99-3037ADE3170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Arc 112">
                  <a:extLst>
                    <a:ext uri="{FF2B5EF4-FFF2-40B4-BE49-F238E27FC236}">
                      <a16:creationId xmlns:a16="http://schemas.microsoft.com/office/drawing/2014/main" id="{5489E9B8-DC06-4350-B467-61A9DA0B02A7}"/>
                    </a:ext>
                  </a:extLst>
                </p:cNvPr>
                <p:cNvSpPr/>
                <p:nvPr/>
              </p:nvSpPr>
              <p:spPr>
                <a:xfrm>
                  <a:off x="5805714" y="609691"/>
                  <a:ext cx="410553" cy="386869"/>
                </a:xfrm>
                <a:prstGeom prst="arc">
                  <a:avLst>
                    <a:gd name="adj1" fmla="val 11023282"/>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4" name="Group 113">
                <a:extLst>
                  <a:ext uri="{FF2B5EF4-FFF2-40B4-BE49-F238E27FC236}">
                    <a16:creationId xmlns:a16="http://schemas.microsoft.com/office/drawing/2014/main" id="{0375CE18-5EC1-4881-8142-DC1BC91AD094}"/>
                  </a:ext>
                </a:extLst>
              </p:cNvPr>
              <p:cNvGrpSpPr/>
              <p:nvPr/>
            </p:nvGrpSpPr>
            <p:grpSpPr>
              <a:xfrm>
                <a:off x="5805714" y="4162849"/>
                <a:ext cx="580573" cy="386869"/>
                <a:chOff x="5805714" y="609691"/>
                <a:chExt cx="580573" cy="386869"/>
              </a:xfrm>
            </p:grpSpPr>
            <p:sp>
              <p:nvSpPr>
                <p:cNvPr id="115" name="Rectangle 114">
                  <a:extLst>
                    <a:ext uri="{FF2B5EF4-FFF2-40B4-BE49-F238E27FC236}">
                      <a16:creationId xmlns:a16="http://schemas.microsoft.com/office/drawing/2014/main" id="{10A76D25-919A-40D9-9554-EFE2D3956BE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Arc 115">
                  <a:extLst>
                    <a:ext uri="{FF2B5EF4-FFF2-40B4-BE49-F238E27FC236}">
                      <a16:creationId xmlns:a16="http://schemas.microsoft.com/office/drawing/2014/main" id="{F541D253-66CC-4C59-909C-302800ABEEFC}"/>
                    </a:ext>
                  </a:extLst>
                </p:cNvPr>
                <p:cNvSpPr/>
                <p:nvPr/>
              </p:nvSpPr>
              <p:spPr>
                <a:xfrm>
                  <a:off x="5805714" y="609691"/>
                  <a:ext cx="410553" cy="386869"/>
                </a:xfrm>
                <a:prstGeom prst="arc">
                  <a:avLst>
                    <a:gd name="adj1" fmla="val 11168103"/>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7" name="Group 116">
                <a:extLst>
                  <a:ext uri="{FF2B5EF4-FFF2-40B4-BE49-F238E27FC236}">
                    <a16:creationId xmlns:a16="http://schemas.microsoft.com/office/drawing/2014/main" id="{D86A99F9-8CBA-4BBB-88F7-14582E27C64C}"/>
                  </a:ext>
                </a:extLst>
              </p:cNvPr>
              <p:cNvGrpSpPr/>
              <p:nvPr/>
            </p:nvGrpSpPr>
            <p:grpSpPr>
              <a:xfrm>
                <a:off x="5805714" y="4473872"/>
                <a:ext cx="580573" cy="386869"/>
                <a:chOff x="5805714" y="609691"/>
                <a:chExt cx="580573" cy="386869"/>
              </a:xfrm>
            </p:grpSpPr>
            <p:sp>
              <p:nvSpPr>
                <p:cNvPr id="118" name="Rectangle 117">
                  <a:extLst>
                    <a:ext uri="{FF2B5EF4-FFF2-40B4-BE49-F238E27FC236}">
                      <a16:creationId xmlns:a16="http://schemas.microsoft.com/office/drawing/2014/main" id="{16259704-CA38-4525-8489-D1FECD12BDB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Arc 118">
                  <a:extLst>
                    <a:ext uri="{FF2B5EF4-FFF2-40B4-BE49-F238E27FC236}">
                      <a16:creationId xmlns:a16="http://schemas.microsoft.com/office/drawing/2014/main" id="{40F4FCA1-5992-49D0-8CE6-8488CF6BAF04}"/>
                    </a:ext>
                  </a:extLst>
                </p:cNvPr>
                <p:cNvSpPr/>
                <p:nvPr/>
              </p:nvSpPr>
              <p:spPr>
                <a:xfrm>
                  <a:off x="5805714" y="609691"/>
                  <a:ext cx="410553" cy="386869"/>
                </a:xfrm>
                <a:prstGeom prst="arc">
                  <a:avLst>
                    <a:gd name="adj1" fmla="val 11188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F5C59377-7214-4209-BA16-86D5D1DAE2B0}"/>
                  </a:ext>
                </a:extLst>
              </p:cNvPr>
              <p:cNvGrpSpPr/>
              <p:nvPr/>
            </p:nvGrpSpPr>
            <p:grpSpPr>
              <a:xfrm>
                <a:off x="5805714" y="4784895"/>
                <a:ext cx="580573" cy="386869"/>
                <a:chOff x="5805714" y="609691"/>
                <a:chExt cx="580573" cy="386869"/>
              </a:xfrm>
            </p:grpSpPr>
            <p:sp>
              <p:nvSpPr>
                <p:cNvPr id="121" name="Rectangle 120">
                  <a:extLst>
                    <a:ext uri="{FF2B5EF4-FFF2-40B4-BE49-F238E27FC236}">
                      <a16:creationId xmlns:a16="http://schemas.microsoft.com/office/drawing/2014/main" id="{959A5D35-C7AE-458F-BBB5-71CD3A3F97F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Arc 121">
                  <a:extLst>
                    <a:ext uri="{FF2B5EF4-FFF2-40B4-BE49-F238E27FC236}">
                      <a16:creationId xmlns:a16="http://schemas.microsoft.com/office/drawing/2014/main" id="{F490A229-65A6-4DFF-870F-4B92A114A66A}"/>
                    </a:ext>
                  </a:extLst>
                </p:cNvPr>
                <p:cNvSpPr/>
                <p:nvPr/>
              </p:nvSpPr>
              <p:spPr>
                <a:xfrm>
                  <a:off x="5805714" y="609691"/>
                  <a:ext cx="410553" cy="386869"/>
                </a:xfrm>
                <a:prstGeom prst="arc">
                  <a:avLst>
                    <a:gd name="adj1" fmla="val 1114643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3" name="Group 122">
                <a:extLst>
                  <a:ext uri="{FF2B5EF4-FFF2-40B4-BE49-F238E27FC236}">
                    <a16:creationId xmlns:a16="http://schemas.microsoft.com/office/drawing/2014/main" id="{9EC6FFFF-2006-4366-8566-0113AD9F036A}"/>
                  </a:ext>
                </a:extLst>
              </p:cNvPr>
              <p:cNvGrpSpPr/>
              <p:nvPr/>
            </p:nvGrpSpPr>
            <p:grpSpPr>
              <a:xfrm>
                <a:off x="5805714" y="5095918"/>
                <a:ext cx="580573" cy="386869"/>
                <a:chOff x="5805714" y="609691"/>
                <a:chExt cx="580573" cy="386869"/>
              </a:xfrm>
            </p:grpSpPr>
            <p:sp>
              <p:nvSpPr>
                <p:cNvPr id="124" name="Rectangle 123">
                  <a:extLst>
                    <a:ext uri="{FF2B5EF4-FFF2-40B4-BE49-F238E27FC236}">
                      <a16:creationId xmlns:a16="http://schemas.microsoft.com/office/drawing/2014/main" id="{595E399E-0521-4D5B-914F-29C3ADDF2B72}"/>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Arc 124">
                  <a:extLst>
                    <a:ext uri="{FF2B5EF4-FFF2-40B4-BE49-F238E27FC236}">
                      <a16:creationId xmlns:a16="http://schemas.microsoft.com/office/drawing/2014/main" id="{14739334-2472-4756-B880-7780C40DA407}"/>
                    </a:ext>
                  </a:extLst>
                </p:cNvPr>
                <p:cNvSpPr/>
                <p:nvPr/>
              </p:nvSpPr>
              <p:spPr>
                <a:xfrm>
                  <a:off x="5805714" y="609691"/>
                  <a:ext cx="410553" cy="386869"/>
                </a:xfrm>
                <a:prstGeom prst="arc">
                  <a:avLst>
                    <a:gd name="adj1" fmla="val 111225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6D7FEFCF-F5E2-48A4-8DA2-466E3FA530E8}"/>
                  </a:ext>
                </a:extLst>
              </p:cNvPr>
              <p:cNvGrpSpPr/>
              <p:nvPr/>
            </p:nvGrpSpPr>
            <p:grpSpPr>
              <a:xfrm>
                <a:off x="5805714" y="5406941"/>
                <a:ext cx="580573" cy="386869"/>
                <a:chOff x="5805714" y="609691"/>
                <a:chExt cx="580573" cy="386869"/>
              </a:xfrm>
            </p:grpSpPr>
            <p:sp>
              <p:nvSpPr>
                <p:cNvPr id="127" name="Rectangle 126">
                  <a:extLst>
                    <a:ext uri="{FF2B5EF4-FFF2-40B4-BE49-F238E27FC236}">
                      <a16:creationId xmlns:a16="http://schemas.microsoft.com/office/drawing/2014/main" id="{5B8C7798-2FB8-447C-BA5C-ECB75C74E5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Arc 127">
                  <a:extLst>
                    <a:ext uri="{FF2B5EF4-FFF2-40B4-BE49-F238E27FC236}">
                      <a16:creationId xmlns:a16="http://schemas.microsoft.com/office/drawing/2014/main" id="{DDFE7CA2-AC7D-4CF0-A779-1F7EC6161969}"/>
                    </a:ext>
                  </a:extLst>
                </p:cNvPr>
                <p:cNvSpPr/>
                <p:nvPr/>
              </p:nvSpPr>
              <p:spPr>
                <a:xfrm>
                  <a:off x="5805714" y="609691"/>
                  <a:ext cx="410553" cy="386869"/>
                </a:xfrm>
                <a:prstGeom prst="arc">
                  <a:avLst>
                    <a:gd name="adj1" fmla="val 108791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9" name="Group 128">
                <a:extLst>
                  <a:ext uri="{FF2B5EF4-FFF2-40B4-BE49-F238E27FC236}">
                    <a16:creationId xmlns:a16="http://schemas.microsoft.com/office/drawing/2014/main" id="{EF6B5FAD-EB1F-43DC-8B99-11CAD21D64C9}"/>
                  </a:ext>
                </a:extLst>
              </p:cNvPr>
              <p:cNvGrpSpPr/>
              <p:nvPr/>
            </p:nvGrpSpPr>
            <p:grpSpPr>
              <a:xfrm>
                <a:off x="5805714" y="5717964"/>
                <a:ext cx="611054" cy="386869"/>
                <a:chOff x="5805714" y="609691"/>
                <a:chExt cx="611054" cy="386869"/>
              </a:xfrm>
            </p:grpSpPr>
            <p:sp>
              <p:nvSpPr>
                <p:cNvPr id="130" name="Rectangle 129">
                  <a:extLst>
                    <a:ext uri="{FF2B5EF4-FFF2-40B4-BE49-F238E27FC236}">
                      <a16:creationId xmlns:a16="http://schemas.microsoft.com/office/drawing/2014/main" id="{B817890A-729D-4FBB-8EF7-DAFD6F73427B}"/>
                    </a:ext>
                  </a:extLst>
                </p:cNvPr>
                <p:cNvSpPr/>
                <p:nvPr/>
              </p:nvSpPr>
              <p:spPr>
                <a:xfrm>
                  <a:off x="6156962" y="666847"/>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Arc 130">
                  <a:extLst>
                    <a:ext uri="{FF2B5EF4-FFF2-40B4-BE49-F238E27FC236}">
                      <a16:creationId xmlns:a16="http://schemas.microsoft.com/office/drawing/2014/main" id="{EAD6132E-2435-4771-A3CC-CCE94E7A9600}"/>
                    </a:ext>
                  </a:extLst>
                </p:cNvPr>
                <p:cNvSpPr/>
                <p:nvPr/>
              </p:nvSpPr>
              <p:spPr>
                <a:xfrm>
                  <a:off x="5805714" y="609691"/>
                  <a:ext cx="410553" cy="386869"/>
                </a:xfrm>
                <a:prstGeom prst="arc">
                  <a:avLst>
                    <a:gd name="adj1" fmla="val 109924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2" name="Group 131">
                <a:extLst>
                  <a:ext uri="{FF2B5EF4-FFF2-40B4-BE49-F238E27FC236}">
                    <a16:creationId xmlns:a16="http://schemas.microsoft.com/office/drawing/2014/main" id="{2B7006E1-B188-46BA-BAA5-15A960905F4C}"/>
                  </a:ext>
                </a:extLst>
              </p:cNvPr>
              <p:cNvGrpSpPr/>
              <p:nvPr/>
            </p:nvGrpSpPr>
            <p:grpSpPr>
              <a:xfrm>
                <a:off x="5805714" y="6028987"/>
                <a:ext cx="580573" cy="386869"/>
                <a:chOff x="5805714" y="609691"/>
                <a:chExt cx="580573" cy="386869"/>
              </a:xfrm>
            </p:grpSpPr>
            <p:sp>
              <p:nvSpPr>
                <p:cNvPr id="133" name="Rectangle 132">
                  <a:extLst>
                    <a:ext uri="{FF2B5EF4-FFF2-40B4-BE49-F238E27FC236}">
                      <a16:creationId xmlns:a16="http://schemas.microsoft.com/office/drawing/2014/main" id="{D01250CF-AFA1-4A19-B3C7-7F163609380B}"/>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Arc 133">
                  <a:extLst>
                    <a:ext uri="{FF2B5EF4-FFF2-40B4-BE49-F238E27FC236}">
                      <a16:creationId xmlns:a16="http://schemas.microsoft.com/office/drawing/2014/main" id="{1014BA5C-C370-44EB-84DA-2D69E36CE6C3}"/>
                    </a:ext>
                  </a:extLst>
                </p:cNvPr>
                <p:cNvSpPr/>
                <p:nvPr/>
              </p:nvSpPr>
              <p:spPr>
                <a:xfrm>
                  <a:off x="5805714" y="609691"/>
                  <a:ext cx="410553" cy="386869"/>
                </a:xfrm>
                <a:prstGeom prst="arc">
                  <a:avLst>
                    <a:gd name="adj1" fmla="val 1119721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5" name="Group 134">
                <a:extLst>
                  <a:ext uri="{FF2B5EF4-FFF2-40B4-BE49-F238E27FC236}">
                    <a16:creationId xmlns:a16="http://schemas.microsoft.com/office/drawing/2014/main" id="{AD8CB7E5-EBC4-4791-B93B-D0B41B862B83}"/>
                  </a:ext>
                </a:extLst>
              </p:cNvPr>
              <p:cNvGrpSpPr/>
              <p:nvPr/>
            </p:nvGrpSpPr>
            <p:grpSpPr>
              <a:xfrm>
                <a:off x="5805714" y="6340004"/>
                <a:ext cx="580573" cy="386869"/>
                <a:chOff x="5805714" y="609691"/>
                <a:chExt cx="580573" cy="386869"/>
              </a:xfrm>
            </p:grpSpPr>
            <p:sp>
              <p:nvSpPr>
                <p:cNvPr id="136" name="Rectangle 135">
                  <a:extLst>
                    <a:ext uri="{FF2B5EF4-FFF2-40B4-BE49-F238E27FC236}">
                      <a16:creationId xmlns:a16="http://schemas.microsoft.com/office/drawing/2014/main" id="{CF456FF3-391C-4C8E-A128-A413BDBBB225}"/>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Arc 136">
                  <a:extLst>
                    <a:ext uri="{FF2B5EF4-FFF2-40B4-BE49-F238E27FC236}">
                      <a16:creationId xmlns:a16="http://schemas.microsoft.com/office/drawing/2014/main" id="{8838FE2A-04D7-44E3-97C3-54338832CB9A}"/>
                    </a:ext>
                  </a:extLst>
                </p:cNvPr>
                <p:cNvSpPr/>
                <p:nvPr/>
              </p:nvSpPr>
              <p:spPr>
                <a:xfrm>
                  <a:off x="5805714" y="609691"/>
                  <a:ext cx="410553" cy="386869"/>
                </a:xfrm>
                <a:prstGeom prst="arc">
                  <a:avLst>
                    <a:gd name="adj1" fmla="val 1112980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cxnSp>
          <p:nvCxnSpPr>
            <p:cNvPr id="163" name="Straight Connector 162">
              <a:extLst>
                <a:ext uri="{FF2B5EF4-FFF2-40B4-BE49-F238E27FC236}">
                  <a16:creationId xmlns:a16="http://schemas.microsoft.com/office/drawing/2014/main" id="{6A4BE4DF-D2F4-4379-A9D6-80E52AFF4147}"/>
                </a:ext>
              </a:extLst>
            </p:cNvPr>
            <p:cNvCxnSpPr>
              <a:cxnSpLocks/>
            </p:cNvCxnSpPr>
            <p:nvPr/>
          </p:nvCxnSpPr>
          <p:spPr>
            <a:xfrm>
              <a:off x="686853" y="1364266"/>
              <a:ext cx="5727695"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6A4BE4DF-D2F4-4379-A9D6-80E52AFF4147}"/>
                </a:ext>
              </a:extLst>
            </p:cNvPr>
            <p:cNvCxnSpPr>
              <a:cxnSpLocks/>
            </p:cNvCxnSpPr>
            <p:nvPr/>
          </p:nvCxnSpPr>
          <p:spPr>
            <a:xfrm>
              <a:off x="686853" y="1697729"/>
              <a:ext cx="572574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6A4BE4DF-D2F4-4379-A9D6-80E52AFF4147}"/>
                </a:ext>
              </a:extLst>
            </p:cNvPr>
            <p:cNvCxnSpPr>
              <a:cxnSpLocks/>
            </p:cNvCxnSpPr>
            <p:nvPr/>
          </p:nvCxnSpPr>
          <p:spPr>
            <a:xfrm>
              <a:off x="686853" y="2364655"/>
              <a:ext cx="572176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6A4BE4DF-D2F4-4379-A9D6-80E52AFF4147}"/>
                </a:ext>
              </a:extLst>
            </p:cNvPr>
            <p:cNvCxnSpPr>
              <a:cxnSpLocks/>
            </p:cNvCxnSpPr>
            <p:nvPr/>
          </p:nvCxnSpPr>
          <p:spPr>
            <a:xfrm>
              <a:off x="711925" y="3031581"/>
              <a:ext cx="569421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6A4BE4DF-D2F4-4379-A9D6-80E52AFF4147}"/>
                </a:ext>
              </a:extLst>
            </p:cNvPr>
            <p:cNvCxnSpPr>
              <a:cxnSpLocks/>
            </p:cNvCxnSpPr>
            <p:nvPr/>
          </p:nvCxnSpPr>
          <p:spPr>
            <a:xfrm>
              <a:off x="686853" y="3365044"/>
              <a:ext cx="572427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6A4BE4DF-D2F4-4379-A9D6-80E52AFF4147}"/>
                </a:ext>
              </a:extLst>
            </p:cNvPr>
            <p:cNvCxnSpPr>
              <a:cxnSpLocks/>
            </p:cNvCxnSpPr>
            <p:nvPr/>
          </p:nvCxnSpPr>
          <p:spPr>
            <a:xfrm>
              <a:off x="686853" y="2698118"/>
              <a:ext cx="5716098"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6A4BE4DF-D2F4-4379-A9D6-80E52AFF4147}"/>
                </a:ext>
              </a:extLst>
            </p:cNvPr>
            <p:cNvCxnSpPr>
              <a:cxnSpLocks/>
            </p:cNvCxnSpPr>
            <p:nvPr/>
          </p:nvCxnSpPr>
          <p:spPr>
            <a:xfrm>
              <a:off x="686853" y="2031192"/>
              <a:ext cx="5729278"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6A4BE4DF-D2F4-4379-A9D6-80E52AFF4147}"/>
                </a:ext>
              </a:extLst>
            </p:cNvPr>
            <p:cNvCxnSpPr>
              <a:cxnSpLocks/>
            </p:cNvCxnSpPr>
            <p:nvPr/>
          </p:nvCxnSpPr>
          <p:spPr>
            <a:xfrm>
              <a:off x="704830" y="3698507"/>
              <a:ext cx="5705586"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6A4BE4DF-D2F4-4379-A9D6-80E52AFF4147}"/>
                </a:ext>
              </a:extLst>
            </p:cNvPr>
            <p:cNvCxnSpPr>
              <a:cxnSpLocks/>
            </p:cNvCxnSpPr>
            <p:nvPr/>
          </p:nvCxnSpPr>
          <p:spPr>
            <a:xfrm>
              <a:off x="690391" y="4031970"/>
              <a:ext cx="5727695"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a:extLst>
                <a:ext uri="{FF2B5EF4-FFF2-40B4-BE49-F238E27FC236}">
                  <a16:creationId xmlns:a16="http://schemas.microsoft.com/office/drawing/2014/main" id="{6A4BE4DF-D2F4-4379-A9D6-80E52AFF4147}"/>
                </a:ext>
              </a:extLst>
            </p:cNvPr>
            <p:cNvCxnSpPr>
              <a:cxnSpLocks/>
            </p:cNvCxnSpPr>
            <p:nvPr/>
          </p:nvCxnSpPr>
          <p:spPr>
            <a:xfrm>
              <a:off x="690391" y="4365433"/>
              <a:ext cx="572574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a:extLst>
                <a:ext uri="{FF2B5EF4-FFF2-40B4-BE49-F238E27FC236}">
                  <a16:creationId xmlns:a16="http://schemas.microsoft.com/office/drawing/2014/main" id="{6A4BE4DF-D2F4-4379-A9D6-80E52AFF4147}"/>
                </a:ext>
              </a:extLst>
            </p:cNvPr>
            <p:cNvCxnSpPr>
              <a:cxnSpLocks/>
            </p:cNvCxnSpPr>
            <p:nvPr/>
          </p:nvCxnSpPr>
          <p:spPr>
            <a:xfrm>
              <a:off x="690391" y="5032359"/>
              <a:ext cx="572176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6A4BE4DF-D2F4-4379-A9D6-80E52AFF4147}"/>
                </a:ext>
              </a:extLst>
            </p:cNvPr>
            <p:cNvCxnSpPr>
              <a:cxnSpLocks/>
            </p:cNvCxnSpPr>
            <p:nvPr/>
          </p:nvCxnSpPr>
          <p:spPr>
            <a:xfrm>
              <a:off x="715463" y="5699285"/>
              <a:ext cx="569421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6A4BE4DF-D2F4-4379-A9D6-80E52AFF4147}"/>
                </a:ext>
              </a:extLst>
            </p:cNvPr>
            <p:cNvCxnSpPr>
              <a:cxnSpLocks/>
            </p:cNvCxnSpPr>
            <p:nvPr/>
          </p:nvCxnSpPr>
          <p:spPr>
            <a:xfrm>
              <a:off x="690391" y="6032748"/>
              <a:ext cx="5351446"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a16="http://schemas.microsoft.com/office/drawing/2014/main" id="{6A4BE4DF-D2F4-4379-A9D6-80E52AFF4147}"/>
                </a:ext>
              </a:extLst>
            </p:cNvPr>
            <p:cNvCxnSpPr>
              <a:cxnSpLocks/>
            </p:cNvCxnSpPr>
            <p:nvPr/>
          </p:nvCxnSpPr>
          <p:spPr>
            <a:xfrm>
              <a:off x="690391" y="5365822"/>
              <a:ext cx="5716098"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6A4BE4DF-D2F4-4379-A9D6-80E52AFF4147}"/>
                </a:ext>
              </a:extLst>
            </p:cNvPr>
            <p:cNvCxnSpPr>
              <a:cxnSpLocks/>
            </p:cNvCxnSpPr>
            <p:nvPr/>
          </p:nvCxnSpPr>
          <p:spPr>
            <a:xfrm>
              <a:off x="690391" y="4698896"/>
              <a:ext cx="5729278"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6A4BE4DF-D2F4-4379-A9D6-80E52AFF4147}"/>
                </a:ext>
              </a:extLst>
            </p:cNvPr>
            <p:cNvCxnSpPr>
              <a:cxnSpLocks/>
            </p:cNvCxnSpPr>
            <p:nvPr/>
          </p:nvCxnSpPr>
          <p:spPr>
            <a:xfrm>
              <a:off x="678681" y="6366211"/>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6A4BE4DF-D2F4-4379-A9D6-80E52AFF4147}"/>
                </a:ext>
              </a:extLst>
            </p:cNvPr>
            <p:cNvCxnSpPr>
              <a:cxnSpLocks/>
            </p:cNvCxnSpPr>
            <p:nvPr/>
          </p:nvCxnSpPr>
          <p:spPr>
            <a:xfrm>
              <a:off x="676019" y="6699674"/>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6A4BE4DF-D2F4-4379-A9D6-80E52AFF4147}"/>
                </a:ext>
              </a:extLst>
            </p:cNvPr>
            <p:cNvCxnSpPr>
              <a:cxnSpLocks/>
            </p:cNvCxnSpPr>
            <p:nvPr/>
          </p:nvCxnSpPr>
          <p:spPr>
            <a:xfrm>
              <a:off x="678681" y="7033137"/>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6A4BE4DF-D2F4-4379-A9D6-80E52AFF4147}"/>
                </a:ext>
              </a:extLst>
            </p:cNvPr>
            <p:cNvCxnSpPr>
              <a:cxnSpLocks/>
            </p:cNvCxnSpPr>
            <p:nvPr/>
          </p:nvCxnSpPr>
          <p:spPr>
            <a:xfrm>
              <a:off x="676019" y="7366600"/>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6A4BE4DF-D2F4-4379-A9D6-80E52AFF4147}"/>
                </a:ext>
              </a:extLst>
            </p:cNvPr>
            <p:cNvCxnSpPr>
              <a:cxnSpLocks/>
            </p:cNvCxnSpPr>
            <p:nvPr/>
          </p:nvCxnSpPr>
          <p:spPr>
            <a:xfrm>
              <a:off x="689515" y="7700063"/>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6A4BE4DF-D2F4-4379-A9D6-80E52AFF4147}"/>
                </a:ext>
              </a:extLst>
            </p:cNvPr>
            <p:cNvCxnSpPr>
              <a:cxnSpLocks/>
            </p:cNvCxnSpPr>
            <p:nvPr/>
          </p:nvCxnSpPr>
          <p:spPr>
            <a:xfrm>
              <a:off x="686853" y="8033526"/>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6A4BE4DF-D2F4-4379-A9D6-80E52AFF4147}"/>
                </a:ext>
              </a:extLst>
            </p:cNvPr>
            <p:cNvCxnSpPr>
              <a:cxnSpLocks/>
            </p:cNvCxnSpPr>
            <p:nvPr/>
          </p:nvCxnSpPr>
          <p:spPr>
            <a:xfrm>
              <a:off x="689515" y="8366989"/>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6A4BE4DF-D2F4-4379-A9D6-80E52AFF4147}"/>
                </a:ext>
              </a:extLst>
            </p:cNvPr>
            <p:cNvCxnSpPr>
              <a:cxnSpLocks/>
            </p:cNvCxnSpPr>
            <p:nvPr/>
          </p:nvCxnSpPr>
          <p:spPr>
            <a:xfrm>
              <a:off x="686853" y="8700452"/>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6A4BE4DF-D2F4-4379-A9D6-80E52AFF4147}"/>
                </a:ext>
              </a:extLst>
            </p:cNvPr>
            <p:cNvCxnSpPr>
              <a:cxnSpLocks/>
            </p:cNvCxnSpPr>
            <p:nvPr/>
          </p:nvCxnSpPr>
          <p:spPr>
            <a:xfrm>
              <a:off x="682165" y="9033915"/>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6A4BE4DF-D2F4-4379-A9D6-80E52AFF4147}"/>
                </a:ext>
              </a:extLst>
            </p:cNvPr>
            <p:cNvCxnSpPr>
              <a:cxnSpLocks/>
            </p:cNvCxnSpPr>
            <p:nvPr/>
          </p:nvCxnSpPr>
          <p:spPr>
            <a:xfrm>
              <a:off x="679503" y="9367371"/>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grpSp>
      <p:pic>
        <p:nvPicPr>
          <p:cNvPr id="332" name="Picture 3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5952041" y="6584167"/>
            <a:ext cx="935257" cy="384124"/>
          </a:xfrm>
          <a:prstGeom prst="rect">
            <a:avLst/>
          </a:prstGeom>
        </p:spPr>
      </p:pic>
      <p:sp>
        <p:nvSpPr>
          <p:cNvPr id="149" name="TextBox 148"/>
          <p:cNvSpPr txBox="1"/>
          <p:nvPr/>
        </p:nvSpPr>
        <p:spPr>
          <a:xfrm>
            <a:off x="682165" y="392896"/>
            <a:ext cx="5650706" cy="1708160"/>
          </a:xfrm>
          <a:prstGeom prst="rect">
            <a:avLst/>
          </a:prstGeom>
          <a:noFill/>
        </p:spPr>
        <p:txBody>
          <a:bodyPr wrap="square" rtlCol="0">
            <a:spAutoFit/>
          </a:bodyPr>
          <a:lstStyle/>
          <a:p>
            <a:pPr algn="just">
              <a:lnSpc>
                <a:spcPct val="250000"/>
              </a:lnSpc>
            </a:pPr>
            <a:r>
              <a:rPr lang="en-IN" sz="1400" dirty="0">
                <a:latin typeface="Century Schoolbook" pitchFamily="18" charset="0"/>
              </a:rPr>
              <a:t>These can be classified into two categories based on their origin:</a:t>
            </a:r>
            <a:endParaRPr lang="en-IN" sz="1400" b="1" dirty="0">
              <a:latin typeface="Century Schoolbook" pitchFamily="18" charset="0"/>
            </a:endParaRPr>
          </a:p>
          <a:p>
            <a:pPr marL="285750" lvl="0" indent="-285750" algn="just">
              <a:lnSpc>
                <a:spcPct val="250000"/>
              </a:lnSpc>
              <a:buFont typeface="Arial" pitchFamily="34" charset="0"/>
              <a:buChar char="•"/>
            </a:pPr>
            <a:r>
              <a:rPr lang="en-IN" sz="1400" dirty="0">
                <a:latin typeface="Century Schoolbook" pitchFamily="18" charset="0"/>
              </a:rPr>
              <a:t>Natural Disasters </a:t>
            </a:r>
            <a:endParaRPr lang="en-IN" sz="1400" b="1" dirty="0">
              <a:latin typeface="Century Schoolbook" pitchFamily="18" charset="0"/>
            </a:endParaRPr>
          </a:p>
          <a:p>
            <a:pPr marL="285750" lvl="0" indent="-285750" algn="just">
              <a:lnSpc>
                <a:spcPct val="250000"/>
              </a:lnSpc>
              <a:buFont typeface="Arial" pitchFamily="34" charset="0"/>
              <a:buChar char="•"/>
            </a:pPr>
            <a:r>
              <a:rPr lang="en-IN" sz="1400" dirty="0" smtClean="0">
                <a:latin typeface="Century Schoolbook" pitchFamily="18" charset="0"/>
              </a:rPr>
              <a:t>Human </a:t>
            </a:r>
            <a:r>
              <a:rPr lang="en-IN" sz="1400" dirty="0">
                <a:latin typeface="Century Schoolbook" pitchFamily="18" charset="0"/>
              </a:rPr>
              <a:t>made Disasters.</a:t>
            </a:r>
            <a:endParaRPr lang="en-IN" sz="1400" b="1" dirty="0">
              <a:latin typeface="Century Schoolbook" pitchFamily="18" charset="0"/>
            </a:endParaRPr>
          </a:p>
        </p:txBody>
      </p:sp>
      <p:sp>
        <p:nvSpPr>
          <p:cNvPr id="151" name="TextBox 150"/>
          <p:cNvSpPr txBox="1"/>
          <p:nvPr/>
        </p:nvSpPr>
        <p:spPr>
          <a:xfrm>
            <a:off x="3966081" y="8158856"/>
            <a:ext cx="1617192" cy="307777"/>
          </a:xfrm>
          <a:prstGeom prst="rect">
            <a:avLst/>
          </a:prstGeom>
          <a:noFill/>
        </p:spPr>
        <p:txBody>
          <a:bodyPr wrap="square" rtlCol="0">
            <a:spAutoFit/>
          </a:bodyPr>
          <a:lstStyle/>
          <a:p>
            <a:pPr algn="ctr"/>
            <a:r>
              <a:rPr lang="en-IN" sz="1400" dirty="0">
                <a:latin typeface="Century Schoolbook" pitchFamily="18" charset="0"/>
              </a:rPr>
              <a:t> </a:t>
            </a:r>
            <a:r>
              <a:rPr lang="en-IN" sz="1400" dirty="0" smtClean="0">
                <a:latin typeface="Century Schoolbook" pitchFamily="18" charset="0"/>
              </a:rPr>
              <a:t>Cyclone</a:t>
            </a:r>
            <a:endParaRPr lang="en-IN" sz="1400" dirty="0">
              <a:latin typeface="Century Schoolbook" pitchFamily="18" charset="0"/>
            </a:endParaRPr>
          </a:p>
        </p:txBody>
      </p:sp>
      <p:pic>
        <p:nvPicPr>
          <p:cNvPr id="148" name="Picture 147" descr="C:\Users\DELL\Desktop\vol.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784" y="3856674"/>
            <a:ext cx="2636717" cy="1560544"/>
          </a:xfrm>
          <a:prstGeom prst="rect">
            <a:avLst/>
          </a:prstGeom>
          <a:noFill/>
          <a:ln>
            <a:noFill/>
          </a:ln>
        </p:spPr>
      </p:pic>
      <p:pic>
        <p:nvPicPr>
          <p:cNvPr id="152" name="Picture 151" descr="C:\Users\DELL\Desktop\__opt__aboutcom__coeus__resources__content_migration__mnn__images__2016__06__nepal-earthquake-501b611bfde143a5b0cbaee697a4a19e.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88429" y="3889408"/>
            <a:ext cx="2833373" cy="1527810"/>
          </a:xfrm>
          <a:prstGeom prst="rect">
            <a:avLst/>
          </a:prstGeom>
          <a:noFill/>
          <a:ln>
            <a:noFill/>
          </a:ln>
        </p:spPr>
      </p:pic>
      <p:pic>
        <p:nvPicPr>
          <p:cNvPr id="154" name="Picture 153" descr="C:\Users\DELL\Desktop\636395997037595215-AP-Harvey-Flood-Insurance.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2784" y="6323740"/>
            <a:ext cx="2599396" cy="1730882"/>
          </a:xfrm>
          <a:prstGeom prst="rect">
            <a:avLst/>
          </a:prstGeom>
          <a:noFill/>
          <a:ln>
            <a:noFill/>
          </a:ln>
        </p:spPr>
      </p:pic>
      <p:pic>
        <p:nvPicPr>
          <p:cNvPr id="155" name="Picture 154" descr="C:\Users\DELL\Desktop\cyclone.jpg"/>
          <p:cNvPicPr/>
          <p:nvPr/>
        </p:nvPicPr>
        <p:blipFill>
          <a:blip r:embed="rId7">
            <a:extLst>
              <a:ext uri="{28A0092B-C50C-407E-A947-70E740481C1C}">
                <a14:useLocalDpi xmlns:a14="http://schemas.microsoft.com/office/drawing/2010/main" val="0"/>
              </a:ext>
            </a:extLst>
          </a:blip>
          <a:srcRect/>
          <a:stretch>
            <a:fillRect/>
          </a:stretch>
        </p:blipFill>
        <p:spPr bwMode="auto">
          <a:xfrm>
            <a:off x="3507518" y="6331560"/>
            <a:ext cx="2534319" cy="1703037"/>
          </a:xfrm>
          <a:prstGeom prst="rect">
            <a:avLst/>
          </a:prstGeom>
          <a:noFill/>
          <a:ln>
            <a:noFill/>
          </a:ln>
        </p:spPr>
      </p:pic>
      <p:sp>
        <p:nvSpPr>
          <p:cNvPr id="156" name="TextBox 155"/>
          <p:cNvSpPr txBox="1"/>
          <p:nvPr/>
        </p:nvSpPr>
        <p:spPr>
          <a:xfrm>
            <a:off x="1243886" y="8136214"/>
            <a:ext cx="1617192" cy="307777"/>
          </a:xfrm>
          <a:prstGeom prst="rect">
            <a:avLst/>
          </a:prstGeom>
          <a:noFill/>
        </p:spPr>
        <p:txBody>
          <a:bodyPr wrap="square" rtlCol="0">
            <a:spAutoFit/>
          </a:bodyPr>
          <a:lstStyle/>
          <a:p>
            <a:pPr algn="ctr"/>
            <a:r>
              <a:rPr lang="en-IN" sz="1400" dirty="0">
                <a:latin typeface="Century Schoolbook" pitchFamily="18" charset="0"/>
              </a:rPr>
              <a:t> </a:t>
            </a:r>
            <a:r>
              <a:rPr lang="en-IN" sz="1400" dirty="0" smtClean="0">
                <a:latin typeface="Century Schoolbook" pitchFamily="18" charset="0"/>
              </a:rPr>
              <a:t>Flood</a:t>
            </a:r>
            <a:endParaRPr lang="en-IN" sz="1400" dirty="0">
              <a:latin typeface="Century Schoolbook" pitchFamily="18" charset="0"/>
            </a:endParaRPr>
          </a:p>
        </p:txBody>
      </p:sp>
      <p:sp>
        <p:nvSpPr>
          <p:cNvPr id="157" name="TextBox 156"/>
          <p:cNvSpPr txBox="1"/>
          <p:nvPr/>
        </p:nvSpPr>
        <p:spPr>
          <a:xfrm>
            <a:off x="933061" y="5466599"/>
            <a:ext cx="1946677" cy="307777"/>
          </a:xfrm>
          <a:prstGeom prst="rect">
            <a:avLst/>
          </a:prstGeom>
          <a:noFill/>
        </p:spPr>
        <p:txBody>
          <a:bodyPr wrap="square" rtlCol="0">
            <a:spAutoFit/>
          </a:bodyPr>
          <a:lstStyle/>
          <a:p>
            <a:pPr algn="ctr"/>
            <a:r>
              <a:rPr lang="en-IN" sz="1400" dirty="0">
                <a:latin typeface="Century Schoolbook" pitchFamily="18" charset="0"/>
              </a:rPr>
              <a:t> Volcanic eruption </a:t>
            </a:r>
            <a:endParaRPr lang="en-IN" sz="1400" b="1" dirty="0">
              <a:latin typeface="Century Schoolbook" pitchFamily="18" charset="0"/>
            </a:endParaRPr>
          </a:p>
        </p:txBody>
      </p:sp>
      <p:sp>
        <p:nvSpPr>
          <p:cNvPr id="158" name="TextBox 157"/>
          <p:cNvSpPr txBox="1"/>
          <p:nvPr/>
        </p:nvSpPr>
        <p:spPr>
          <a:xfrm>
            <a:off x="4154948" y="5466599"/>
            <a:ext cx="1946677" cy="307777"/>
          </a:xfrm>
          <a:prstGeom prst="rect">
            <a:avLst/>
          </a:prstGeom>
          <a:noFill/>
        </p:spPr>
        <p:txBody>
          <a:bodyPr wrap="square" rtlCol="0">
            <a:spAutoFit/>
          </a:bodyPr>
          <a:lstStyle/>
          <a:p>
            <a:pPr algn="ctr"/>
            <a:r>
              <a:rPr lang="en-IN" sz="1400" dirty="0">
                <a:latin typeface="Century Schoolbook" pitchFamily="18" charset="0"/>
              </a:rPr>
              <a:t> </a:t>
            </a:r>
            <a:r>
              <a:rPr lang="en-IN" sz="1400" dirty="0" smtClean="0">
                <a:latin typeface="Century Schoolbook" pitchFamily="18" charset="0"/>
              </a:rPr>
              <a:t>Earthquake</a:t>
            </a:r>
            <a:endParaRPr lang="en-IN" sz="1400" dirty="0">
              <a:latin typeface="Century Schoolbook" pitchFamily="18" charset="0"/>
            </a:endParaRPr>
          </a:p>
        </p:txBody>
      </p:sp>
      <p:sp>
        <p:nvSpPr>
          <p:cNvPr id="160" name="TextBox 159"/>
          <p:cNvSpPr txBox="1"/>
          <p:nvPr/>
        </p:nvSpPr>
        <p:spPr>
          <a:xfrm>
            <a:off x="711925" y="2091514"/>
            <a:ext cx="5691026" cy="1169551"/>
          </a:xfrm>
          <a:prstGeom prst="rect">
            <a:avLst/>
          </a:prstGeom>
          <a:noFill/>
        </p:spPr>
        <p:txBody>
          <a:bodyPr wrap="square" rtlCol="0">
            <a:spAutoFit/>
          </a:bodyPr>
          <a:lstStyle/>
          <a:p>
            <a:pPr algn="just">
              <a:lnSpc>
                <a:spcPct val="250000"/>
              </a:lnSpc>
            </a:pPr>
            <a:r>
              <a:rPr lang="en-IN" sz="1400" dirty="0">
                <a:latin typeface="Century Schoolbook" pitchFamily="18" charset="0"/>
              </a:rPr>
              <a:t> A natural disaster occurs when a natural hazard (e.g., volcanic eruption or earthquake or flood) affects human life. </a:t>
            </a:r>
            <a:endParaRPr lang="en-IN" sz="1400" b="1" dirty="0">
              <a:latin typeface="Century Schoolbook" pitchFamily="18" charset="0"/>
            </a:endParaRPr>
          </a:p>
        </p:txBody>
      </p:sp>
    </p:spTree>
    <p:extLst>
      <p:ext uri="{BB962C8B-B14F-4D97-AF65-F5344CB8AC3E}">
        <p14:creationId xmlns:p14="http://schemas.microsoft.com/office/powerpoint/2010/main" val="1759980900"/>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 name="Group 326"/>
          <p:cNvGrpSpPr/>
          <p:nvPr/>
        </p:nvGrpSpPr>
        <p:grpSpPr>
          <a:xfrm>
            <a:off x="43878" y="0"/>
            <a:ext cx="6814122" cy="9963584"/>
            <a:chOff x="43878" y="0"/>
            <a:chExt cx="6814122" cy="9963584"/>
          </a:xfrm>
        </p:grpSpPr>
        <p:sp>
          <p:nvSpPr>
            <p:cNvPr id="66" name="Rectangle 65">
              <a:extLst>
                <a:ext uri="{FF2B5EF4-FFF2-40B4-BE49-F238E27FC236}">
                  <a16:creationId xmlns:a16="http://schemas.microsoft.com/office/drawing/2014/main" id="{C03955BB-E41C-4E77-BB48-325360470229}"/>
                </a:ext>
              </a:extLst>
            </p:cNvPr>
            <p:cNvSpPr/>
            <p:nvPr/>
          </p:nvSpPr>
          <p:spPr>
            <a:xfrm>
              <a:off x="57526" y="0"/>
              <a:ext cx="6800474" cy="9923116"/>
            </a:xfrm>
            <a:prstGeom prst="rect">
              <a:avLst/>
            </a:prstGeom>
            <a:blipFill>
              <a:blip r:embed="rId2"/>
              <a:stretch>
                <a:fillRect/>
              </a:stretch>
            </a:blipFill>
            <a:ln>
              <a:noFill/>
            </a:ln>
            <a:effectLst>
              <a:outerShdw blurRad="50800" dist="889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9A7C9A0-1A85-4F30-A93E-652DADAEA768}"/>
                </a:ext>
              </a:extLst>
            </p:cNvPr>
            <p:cNvSpPr/>
            <p:nvPr/>
          </p:nvSpPr>
          <p:spPr>
            <a:xfrm>
              <a:off x="6028341" y="5878098"/>
              <a:ext cx="576359" cy="3838952"/>
            </a:xfrm>
            <a:prstGeom prst="rect">
              <a:avLst/>
            </a:prstGeom>
            <a:solidFill>
              <a:srgbClr val="FFC000"/>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9" name="Freeform: Shape 158">
              <a:extLst>
                <a:ext uri="{FF2B5EF4-FFF2-40B4-BE49-F238E27FC236}">
                  <a16:creationId xmlns:a16="http://schemas.microsoft.com/office/drawing/2014/main" id="{844EE657-B388-4FBA-B129-7B78DAC63F27}"/>
                </a:ext>
              </a:extLst>
            </p:cNvPr>
            <p:cNvSpPr/>
            <p:nvPr/>
          </p:nvSpPr>
          <p:spPr>
            <a:xfrm>
              <a:off x="271772" y="172684"/>
              <a:ext cx="6297469" cy="9543912"/>
            </a:xfrm>
            <a:custGeom>
              <a:avLst/>
              <a:gdLst>
                <a:gd name="connsiteX0" fmla="*/ 0 w 5395162"/>
                <a:gd name="connsiteY0" fmla="*/ 0 h 6607323"/>
                <a:gd name="connsiteX1" fmla="*/ 5395162 w 5395162"/>
                <a:gd name="connsiteY1" fmla="*/ 0 h 6607323"/>
                <a:gd name="connsiteX2" fmla="*/ 5395162 w 5395162"/>
                <a:gd name="connsiteY2" fmla="*/ 3949902 h 6607323"/>
                <a:gd name="connsiteX3" fmla="*/ 5230980 w 5395162"/>
                <a:gd name="connsiteY3" fmla="*/ 3949902 h 6607323"/>
                <a:gd name="connsiteX4" fmla="*/ 5032614 w 5395162"/>
                <a:gd name="connsiteY4" fmla="*/ 4148268 h 6607323"/>
                <a:gd name="connsiteX5" fmla="*/ 5032614 w 5395162"/>
                <a:gd name="connsiteY5" fmla="*/ 6607209 h 6607323"/>
                <a:gd name="connsiteX6" fmla="*/ 5032625 w 5395162"/>
                <a:gd name="connsiteY6" fmla="*/ 6607323 h 6607323"/>
                <a:gd name="connsiteX7" fmla="*/ 0 w 5395162"/>
                <a:gd name="connsiteY7" fmla="*/ 6607323 h 660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5162" h="6607323">
                  <a:moveTo>
                    <a:pt x="0" y="0"/>
                  </a:moveTo>
                  <a:lnTo>
                    <a:pt x="5395162" y="0"/>
                  </a:lnTo>
                  <a:lnTo>
                    <a:pt x="5395162" y="3949902"/>
                  </a:lnTo>
                  <a:lnTo>
                    <a:pt x="5230980" y="3949902"/>
                  </a:lnTo>
                  <a:cubicBezTo>
                    <a:pt x="5121425" y="3949902"/>
                    <a:pt x="5032614" y="4038713"/>
                    <a:pt x="5032614" y="4148268"/>
                  </a:cubicBezTo>
                  <a:lnTo>
                    <a:pt x="5032614" y="6607209"/>
                  </a:lnTo>
                  <a:lnTo>
                    <a:pt x="5032625" y="6607323"/>
                  </a:lnTo>
                  <a:lnTo>
                    <a:pt x="0" y="6607323"/>
                  </a:lnTo>
                  <a:close/>
                </a:path>
              </a:pathLst>
            </a:custGeom>
            <a:solidFill>
              <a:srgbClr val="FDFDFD"/>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6A4BE4DF-D2F4-4379-A9D6-80E52AFF4147}"/>
                </a:ext>
              </a:extLst>
            </p:cNvPr>
            <p:cNvCxnSpPr>
              <a:cxnSpLocks/>
            </p:cNvCxnSpPr>
            <p:nvPr/>
          </p:nvCxnSpPr>
          <p:spPr>
            <a:xfrm>
              <a:off x="701292" y="1030803"/>
              <a:ext cx="5705586"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C4AF6244-7532-4141-B434-8E2F38097B0C}"/>
                </a:ext>
              </a:extLst>
            </p:cNvPr>
            <p:cNvSpPr txBox="1"/>
            <p:nvPr/>
          </p:nvSpPr>
          <p:spPr>
            <a:xfrm>
              <a:off x="6101625" y="8082188"/>
              <a:ext cx="461665" cy="1881396"/>
            </a:xfrm>
            <a:prstGeom prst="rect">
              <a:avLst/>
            </a:prstGeom>
            <a:noFill/>
          </p:spPr>
          <p:txBody>
            <a:bodyPr vert="vert270" wrap="square" rtlCol="0">
              <a:spAutoFit/>
            </a:bodyPr>
            <a:lstStyle/>
            <a:p>
              <a:pPr algn="ctr"/>
              <a:r>
                <a:rPr lang="en-US" b="1" dirty="0"/>
                <a:t>PAGE </a:t>
              </a:r>
              <a:r>
                <a:rPr lang="en-US" b="1" dirty="0" smtClean="0"/>
                <a:t> 22</a:t>
              </a:r>
              <a:endParaRPr lang="en-US" b="1" dirty="0"/>
            </a:p>
          </p:txBody>
        </p:sp>
        <p:grpSp>
          <p:nvGrpSpPr>
            <p:cNvPr id="3" name="Group 2">
              <a:extLst>
                <a:ext uri="{FF2B5EF4-FFF2-40B4-BE49-F238E27FC236}">
                  <a16:creationId xmlns:a16="http://schemas.microsoft.com/office/drawing/2014/main" id="{0F1A4B53-3DA8-4B08-87F6-99E2B5780CCB}"/>
                </a:ext>
              </a:extLst>
            </p:cNvPr>
            <p:cNvGrpSpPr/>
            <p:nvPr/>
          </p:nvGrpSpPr>
          <p:grpSpPr>
            <a:xfrm>
              <a:off x="43878" y="172684"/>
              <a:ext cx="668047" cy="9543911"/>
              <a:chOff x="5604611" y="119550"/>
              <a:chExt cx="812157" cy="6607323"/>
            </a:xfrm>
          </p:grpSpPr>
          <p:sp>
            <p:nvSpPr>
              <p:cNvPr id="67" name="Rectangle 66">
                <a:extLst>
                  <a:ext uri="{FF2B5EF4-FFF2-40B4-BE49-F238E27FC236}">
                    <a16:creationId xmlns:a16="http://schemas.microsoft.com/office/drawing/2014/main" id="{D119F2DB-0E38-4A31-831F-2BAF295D2A25}"/>
                  </a:ext>
                </a:extLst>
              </p:cNvPr>
              <p:cNvSpPr/>
              <p:nvPr/>
            </p:nvSpPr>
            <p:spPr>
              <a:xfrm>
                <a:off x="5635694" y="202535"/>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id="{AEE5042A-E067-4FB7-BCFF-00BB33BFEDEC}"/>
                  </a:ext>
                </a:extLst>
              </p:cNvPr>
              <p:cNvGrpSpPr/>
              <p:nvPr/>
            </p:nvGrpSpPr>
            <p:grpSpPr>
              <a:xfrm>
                <a:off x="5805714" y="119550"/>
                <a:ext cx="580573" cy="386869"/>
                <a:chOff x="5805714" y="609691"/>
                <a:chExt cx="580573" cy="386869"/>
              </a:xfrm>
            </p:grpSpPr>
            <p:sp>
              <p:nvSpPr>
                <p:cNvPr id="5" name="Rectangle 4">
                  <a:extLst>
                    <a:ext uri="{FF2B5EF4-FFF2-40B4-BE49-F238E27FC236}">
                      <a16:creationId xmlns:a16="http://schemas.microsoft.com/office/drawing/2014/main" id="{9ECC8D50-758B-45D1-9832-058DA749338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c 8">
                  <a:extLst>
                    <a:ext uri="{FF2B5EF4-FFF2-40B4-BE49-F238E27FC236}">
                      <a16:creationId xmlns:a16="http://schemas.microsoft.com/office/drawing/2014/main" id="{FC783E55-1922-4926-8D97-EC60526709F7}"/>
                    </a:ext>
                  </a:extLst>
                </p:cNvPr>
                <p:cNvSpPr/>
                <p:nvPr/>
              </p:nvSpPr>
              <p:spPr>
                <a:xfrm>
                  <a:off x="5805714" y="609691"/>
                  <a:ext cx="410553" cy="386869"/>
                </a:xfrm>
                <a:prstGeom prst="arc">
                  <a:avLst>
                    <a:gd name="adj1" fmla="val 10333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8" name="Rectangle 67">
                <a:extLst>
                  <a:ext uri="{FF2B5EF4-FFF2-40B4-BE49-F238E27FC236}">
                    <a16:creationId xmlns:a16="http://schemas.microsoft.com/office/drawing/2014/main" id="{FCB92E0C-F05E-4602-8A6C-A561815032EC}"/>
                  </a:ext>
                </a:extLst>
              </p:cNvPr>
              <p:cNvSpPr/>
              <p:nvPr/>
            </p:nvSpPr>
            <p:spPr>
              <a:xfrm>
                <a:off x="5632035" y="503041"/>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78" name="Group 77">
                <a:extLst>
                  <a:ext uri="{FF2B5EF4-FFF2-40B4-BE49-F238E27FC236}">
                    <a16:creationId xmlns:a16="http://schemas.microsoft.com/office/drawing/2014/main" id="{E48E30C9-A74F-4C52-AD04-FC9A5CBD8258}"/>
                  </a:ext>
                </a:extLst>
              </p:cNvPr>
              <p:cNvGrpSpPr/>
              <p:nvPr/>
            </p:nvGrpSpPr>
            <p:grpSpPr>
              <a:xfrm>
                <a:off x="5805714" y="430573"/>
                <a:ext cx="580573" cy="386869"/>
                <a:chOff x="5805714" y="609691"/>
                <a:chExt cx="580573" cy="386869"/>
              </a:xfrm>
            </p:grpSpPr>
            <p:sp>
              <p:nvSpPr>
                <p:cNvPr id="79" name="Rectangle 78">
                  <a:extLst>
                    <a:ext uri="{FF2B5EF4-FFF2-40B4-BE49-F238E27FC236}">
                      <a16:creationId xmlns:a16="http://schemas.microsoft.com/office/drawing/2014/main" id="{9D80A7DB-810E-4588-BE25-E9F7C34D3DB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Arc 79">
                  <a:extLst>
                    <a:ext uri="{FF2B5EF4-FFF2-40B4-BE49-F238E27FC236}">
                      <a16:creationId xmlns:a16="http://schemas.microsoft.com/office/drawing/2014/main" id="{0CEE252C-3F6B-425D-A974-8C322FD62AA8}"/>
                    </a:ext>
                  </a:extLst>
                </p:cNvPr>
                <p:cNvSpPr/>
                <p:nvPr/>
              </p:nvSpPr>
              <p:spPr>
                <a:xfrm>
                  <a:off x="5805714" y="609691"/>
                  <a:ext cx="410553" cy="386869"/>
                </a:xfrm>
                <a:prstGeom prst="arc">
                  <a:avLst>
                    <a:gd name="adj1" fmla="val 10604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9" name="Rectangle 68">
                <a:extLst>
                  <a:ext uri="{FF2B5EF4-FFF2-40B4-BE49-F238E27FC236}">
                    <a16:creationId xmlns:a16="http://schemas.microsoft.com/office/drawing/2014/main" id="{A4620A41-830E-412F-B7F4-82B17531460F}"/>
                  </a:ext>
                </a:extLst>
              </p:cNvPr>
              <p:cNvSpPr/>
              <p:nvPr/>
            </p:nvSpPr>
            <p:spPr>
              <a:xfrm>
                <a:off x="5635694" y="817487"/>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Rectangle 69">
                <a:extLst>
                  <a:ext uri="{FF2B5EF4-FFF2-40B4-BE49-F238E27FC236}">
                    <a16:creationId xmlns:a16="http://schemas.microsoft.com/office/drawing/2014/main" id="{B8C591D4-C50C-4B67-805A-961945693BE6}"/>
                  </a:ext>
                </a:extLst>
              </p:cNvPr>
              <p:cNvSpPr/>
              <p:nvPr/>
            </p:nvSpPr>
            <p:spPr>
              <a:xfrm>
                <a:off x="5636493" y="1123923"/>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Rectangle 70">
                <a:extLst>
                  <a:ext uri="{FF2B5EF4-FFF2-40B4-BE49-F238E27FC236}">
                    <a16:creationId xmlns:a16="http://schemas.microsoft.com/office/drawing/2014/main" id="{461F08B5-15BF-4C63-B54C-7D2001EDCAD3}"/>
                  </a:ext>
                </a:extLst>
              </p:cNvPr>
              <p:cNvSpPr/>
              <p:nvPr/>
            </p:nvSpPr>
            <p:spPr>
              <a:xfrm>
                <a:off x="5633303" y="1440825"/>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Rectangle 71">
                <a:extLst>
                  <a:ext uri="{FF2B5EF4-FFF2-40B4-BE49-F238E27FC236}">
                    <a16:creationId xmlns:a16="http://schemas.microsoft.com/office/drawing/2014/main" id="{D12C5631-8C0A-4256-BD3E-88D081A7321B}"/>
                  </a:ext>
                </a:extLst>
              </p:cNvPr>
              <p:cNvSpPr/>
              <p:nvPr/>
            </p:nvSpPr>
            <p:spPr>
              <a:xfrm>
                <a:off x="5641689" y="1742385"/>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3" name="Rectangle 72">
                <a:extLst>
                  <a:ext uri="{FF2B5EF4-FFF2-40B4-BE49-F238E27FC236}">
                    <a16:creationId xmlns:a16="http://schemas.microsoft.com/office/drawing/2014/main" id="{D3030D9B-44CF-4F4E-A86E-18A79322376D}"/>
                  </a:ext>
                </a:extLst>
              </p:cNvPr>
              <p:cNvSpPr/>
              <p:nvPr/>
            </p:nvSpPr>
            <p:spPr>
              <a:xfrm>
                <a:off x="5626130" y="2064953"/>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4" name="Rectangle 73">
                <a:extLst>
                  <a:ext uri="{FF2B5EF4-FFF2-40B4-BE49-F238E27FC236}">
                    <a16:creationId xmlns:a16="http://schemas.microsoft.com/office/drawing/2014/main" id="{0E9F8D11-58D9-4493-A410-DACB43B5E48F}"/>
                  </a:ext>
                </a:extLst>
              </p:cNvPr>
              <p:cNvSpPr/>
              <p:nvPr/>
            </p:nvSpPr>
            <p:spPr>
              <a:xfrm>
                <a:off x="5626130" y="2372116"/>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Rectangle 74">
                <a:extLst>
                  <a:ext uri="{FF2B5EF4-FFF2-40B4-BE49-F238E27FC236}">
                    <a16:creationId xmlns:a16="http://schemas.microsoft.com/office/drawing/2014/main" id="{880FA994-AF36-4890-A98D-4750B71B3C59}"/>
                  </a:ext>
                </a:extLst>
              </p:cNvPr>
              <p:cNvSpPr/>
              <p:nvPr/>
            </p:nvSpPr>
            <p:spPr>
              <a:xfrm>
                <a:off x="5633303" y="2684520"/>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6" name="Rectangle 75">
                <a:extLst>
                  <a:ext uri="{FF2B5EF4-FFF2-40B4-BE49-F238E27FC236}">
                    <a16:creationId xmlns:a16="http://schemas.microsoft.com/office/drawing/2014/main" id="{9E5C2FB6-992A-4537-B467-2FCB0FDBDB9F}"/>
                  </a:ext>
                </a:extLst>
              </p:cNvPr>
              <p:cNvSpPr/>
              <p:nvPr/>
            </p:nvSpPr>
            <p:spPr>
              <a:xfrm>
                <a:off x="5633303" y="2985986"/>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7" name="Rectangle 76">
                <a:extLst>
                  <a:ext uri="{FF2B5EF4-FFF2-40B4-BE49-F238E27FC236}">
                    <a16:creationId xmlns:a16="http://schemas.microsoft.com/office/drawing/2014/main" id="{73193785-12A4-408F-9E7C-27DDBEAFA7BD}"/>
                  </a:ext>
                </a:extLst>
              </p:cNvPr>
              <p:cNvSpPr/>
              <p:nvPr/>
            </p:nvSpPr>
            <p:spPr>
              <a:xfrm>
                <a:off x="5626130" y="3308187"/>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8" name="Rectangle 137">
                <a:extLst>
                  <a:ext uri="{FF2B5EF4-FFF2-40B4-BE49-F238E27FC236}">
                    <a16:creationId xmlns:a16="http://schemas.microsoft.com/office/drawing/2014/main" id="{FF68EA0C-3323-4279-9322-583E0496C340}"/>
                  </a:ext>
                </a:extLst>
              </p:cNvPr>
              <p:cNvSpPr/>
              <p:nvPr/>
            </p:nvSpPr>
            <p:spPr>
              <a:xfrm>
                <a:off x="5618957" y="3615100"/>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9" name="Rectangle 138">
                <a:extLst>
                  <a:ext uri="{FF2B5EF4-FFF2-40B4-BE49-F238E27FC236}">
                    <a16:creationId xmlns:a16="http://schemas.microsoft.com/office/drawing/2014/main" id="{DA8F7F98-A2C1-4622-86E7-4F2038831BBE}"/>
                  </a:ext>
                </a:extLst>
              </p:cNvPr>
              <p:cNvSpPr/>
              <p:nvPr/>
            </p:nvSpPr>
            <p:spPr>
              <a:xfrm>
                <a:off x="5604611" y="3927247"/>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0" name="Rectangle 139">
                <a:extLst>
                  <a:ext uri="{FF2B5EF4-FFF2-40B4-BE49-F238E27FC236}">
                    <a16:creationId xmlns:a16="http://schemas.microsoft.com/office/drawing/2014/main" id="{0A05E640-BFCE-401E-8E58-B95F9FAC8DFA}"/>
                  </a:ext>
                </a:extLst>
              </p:cNvPr>
              <p:cNvSpPr/>
              <p:nvPr/>
            </p:nvSpPr>
            <p:spPr>
              <a:xfrm>
                <a:off x="5611784" y="4239143"/>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1" name="Rectangle 140">
                <a:extLst>
                  <a:ext uri="{FF2B5EF4-FFF2-40B4-BE49-F238E27FC236}">
                    <a16:creationId xmlns:a16="http://schemas.microsoft.com/office/drawing/2014/main" id="{E054FE0A-3727-4A81-B405-7B2AD3CF46C1}"/>
                  </a:ext>
                </a:extLst>
              </p:cNvPr>
              <p:cNvSpPr/>
              <p:nvPr/>
            </p:nvSpPr>
            <p:spPr>
              <a:xfrm>
                <a:off x="5604611" y="4546182"/>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2" name="Rectangle 141">
                <a:extLst>
                  <a:ext uri="{FF2B5EF4-FFF2-40B4-BE49-F238E27FC236}">
                    <a16:creationId xmlns:a16="http://schemas.microsoft.com/office/drawing/2014/main" id="{181F776C-2AF8-48ED-A45F-6043E45954BF}"/>
                  </a:ext>
                </a:extLst>
              </p:cNvPr>
              <p:cNvSpPr/>
              <p:nvPr/>
            </p:nvSpPr>
            <p:spPr>
              <a:xfrm>
                <a:off x="5609779" y="4857467"/>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3" name="Rectangle 142">
                <a:extLst>
                  <a:ext uri="{FF2B5EF4-FFF2-40B4-BE49-F238E27FC236}">
                    <a16:creationId xmlns:a16="http://schemas.microsoft.com/office/drawing/2014/main" id="{F411B93B-64DC-40ED-8351-A38502F83EC2}"/>
                  </a:ext>
                </a:extLst>
              </p:cNvPr>
              <p:cNvSpPr/>
              <p:nvPr/>
            </p:nvSpPr>
            <p:spPr>
              <a:xfrm>
                <a:off x="5618957" y="5171895"/>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4" name="Rectangle 143">
                <a:extLst>
                  <a:ext uri="{FF2B5EF4-FFF2-40B4-BE49-F238E27FC236}">
                    <a16:creationId xmlns:a16="http://schemas.microsoft.com/office/drawing/2014/main" id="{6D4EF766-AAA1-4FD1-9EB8-BC7CCAF80F4C}"/>
                  </a:ext>
                </a:extLst>
              </p:cNvPr>
              <p:cNvSpPr/>
              <p:nvPr/>
            </p:nvSpPr>
            <p:spPr>
              <a:xfrm>
                <a:off x="5611784" y="5503140"/>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5" name="Rectangle 144">
                <a:extLst>
                  <a:ext uri="{FF2B5EF4-FFF2-40B4-BE49-F238E27FC236}">
                    <a16:creationId xmlns:a16="http://schemas.microsoft.com/office/drawing/2014/main" id="{CA3BC80A-A5C7-4031-AE04-E1DBB065F990}"/>
                  </a:ext>
                </a:extLst>
              </p:cNvPr>
              <p:cNvSpPr/>
              <p:nvPr/>
            </p:nvSpPr>
            <p:spPr>
              <a:xfrm>
                <a:off x="5604611" y="5797854"/>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6" name="Rectangle 145">
                <a:extLst>
                  <a:ext uri="{FF2B5EF4-FFF2-40B4-BE49-F238E27FC236}">
                    <a16:creationId xmlns:a16="http://schemas.microsoft.com/office/drawing/2014/main" id="{B2C4E260-0390-4C3C-B29D-AB4732D5F312}"/>
                  </a:ext>
                </a:extLst>
              </p:cNvPr>
              <p:cNvSpPr/>
              <p:nvPr/>
            </p:nvSpPr>
            <p:spPr>
              <a:xfrm>
                <a:off x="5604611" y="6097210"/>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7" name="Rectangle 146">
                <a:extLst>
                  <a:ext uri="{FF2B5EF4-FFF2-40B4-BE49-F238E27FC236}">
                    <a16:creationId xmlns:a16="http://schemas.microsoft.com/office/drawing/2014/main" id="{9CF30D03-0768-4F4A-876B-4064ADC4B962}"/>
                  </a:ext>
                </a:extLst>
              </p:cNvPr>
              <p:cNvSpPr/>
              <p:nvPr/>
            </p:nvSpPr>
            <p:spPr>
              <a:xfrm>
                <a:off x="5611784" y="6412576"/>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81" name="Group 80">
                <a:extLst>
                  <a:ext uri="{FF2B5EF4-FFF2-40B4-BE49-F238E27FC236}">
                    <a16:creationId xmlns:a16="http://schemas.microsoft.com/office/drawing/2014/main" id="{BDE4CAF1-67FB-4A00-A957-F84932EF37EA}"/>
                  </a:ext>
                </a:extLst>
              </p:cNvPr>
              <p:cNvGrpSpPr/>
              <p:nvPr/>
            </p:nvGrpSpPr>
            <p:grpSpPr>
              <a:xfrm>
                <a:off x="5805714" y="741596"/>
                <a:ext cx="580573" cy="386869"/>
                <a:chOff x="5805714" y="609691"/>
                <a:chExt cx="580573" cy="386869"/>
              </a:xfrm>
            </p:grpSpPr>
            <p:sp>
              <p:nvSpPr>
                <p:cNvPr id="82" name="Rectangle 81">
                  <a:extLst>
                    <a:ext uri="{FF2B5EF4-FFF2-40B4-BE49-F238E27FC236}">
                      <a16:creationId xmlns:a16="http://schemas.microsoft.com/office/drawing/2014/main" id="{74C944AF-D50A-425E-A441-BD46E8CB9783}"/>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Arc 82">
                  <a:extLst>
                    <a:ext uri="{FF2B5EF4-FFF2-40B4-BE49-F238E27FC236}">
                      <a16:creationId xmlns:a16="http://schemas.microsoft.com/office/drawing/2014/main" id="{AE95EC9D-DB78-417E-AF31-C543DE84C1EE}"/>
                    </a:ext>
                  </a:extLst>
                </p:cNvPr>
                <p:cNvSpPr/>
                <p:nvPr/>
              </p:nvSpPr>
              <p:spPr>
                <a:xfrm>
                  <a:off x="5805714" y="609691"/>
                  <a:ext cx="410553" cy="386869"/>
                </a:xfrm>
                <a:prstGeom prst="arc">
                  <a:avLst>
                    <a:gd name="adj1" fmla="val 107575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EC3E0684-8AE8-4214-BF7B-4AAB6B86F600}"/>
                  </a:ext>
                </a:extLst>
              </p:cNvPr>
              <p:cNvGrpSpPr/>
              <p:nvPr/>
            </p:nvGrpSpPr>
            <p:grpSpPr>
              <a:xfrm>
                <a:off x="5805714" y="1052619"/>
                <a:ext cx="580573" cy="386869"/>
                <a:chOff x="5805714" y="609691"/>
                <a:chExt cx="580573" cy="386869"/>
              </a:xfrm>
            </p:grpSpPr>
            <p:sp>
              <p:nvSpPr>
                <p:cNvPr id="85" name="Rectangle 84">
                  <a:extLst>
                    <a:ext uri="{FF2B5EF4-FFF2-40B4-BE49-F238E27FC236}">
                      <a16:creationId xmlns:a16="http://schemas.microsoft.com/office/drawing/2014/main" id="{CF8E04A3-B6B4-4F3C-BB6B-AF9929DDA237}"/>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Arc 85">
                  <a:extLst>
                    <a:ext uri="{FF2B5EF4-FFF2-40B4-BE49-F238E27FC236}">
                      <a16:creationId xmlns:a16="http://schemas.microsoft.com/office/drawing/2014/main" id="{18A95974-DAB2-4BF8-9192-96278D1744CD}"/>
                    </a:ext>
                  </a:extLst>
                </p:cNvPr>
                <p:cNvSpPr/>
                <p:nvPr/>
              </p:nvSpPr>
              <p:spPr>
                <a:xfrm>
                  <a:off x="5805714" y="609691"/>
                  <a:ext cx="410553" cy="386869"/>
                </a:xfrm>
                <a:prstGeom prst="arc">
                  <a:avLst>
                    <a:gd name="adj1" fmla="val 1083048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C97BDBFC-6DCF-4D05-9235-AF24FD08B7BA}"/>
                  </a:ext>
                </a:extLst>
              </p:cNvPr>
              <p:cNvGrpSpPr/>
              <p:nvPr/>
            </p:nvGrpSpPr>
            <p:grpSpPr>
              <a:xfrm>
                <a:off x="5805714" y="1363642"/>
                <a:ext cx="580573" cy="386869"/>
                <a:chOff x="5805714" y="609691"/>
                <a:chExt cx="580573" cy="386869"/>
              </a:xfrm>
            </p:grpSpPr>
            <p:sp>
              <p:nvSpPr>
                <p:cNvPr id="88" name="Rectangle 87">
                  <a:extLst>
                    <a:ext uri="{FF2B5EF4-FFF2-40B4-BE49-F238E27FC236}">
                      <a16:creationId xmlns:a16="http://schemas.microsoft.com/office/drawing/2014/main" id="{4AB8CE96-3DF3-4063-9F27-D4DB07BB75E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Arc 88">
                  <a:extLst>
                    <a:ext uri="{FF2B5EF4-FFF2-40B4-BE49-F238E27FC236}">
                      <a16:creationId xmlns:a16="http://schemas.microsoft.com/office/drawing/2014/main" id="{309BD817-14B6-4AA7-A1F6-6EAEFBC3A86F}"/>
                    </a:ext>
                  </a:extLst>
                </p:cNvPr>
                <p:cNvSpPr/>
                <p:nvPr/>
              </p:nvSpPr>
              <p:spPr>
                <a:xfrm>
                  <a:off x="5805714" y="609691"/>
                  <a:ext cx="410553" cy="386869"/>
                </a:xfrm>
                <a:prstGeom prst="arc">
                  <a:avLst>
                    <a:gd name="adj1" fmla="val 1080965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C6951FED-2BD7-4859-B333-5B1CAEF8AB8D}"/>
                  </a:ext>
                </a:extLst>
              </p:cNvPr>
              <p:cNvGrpSpPr/>
              <p:nvPr/>
            </p:nvGrpSpPr>
            <p:grpSpPr>
              <a:xfrm>
                <a:off x="5805714" y="1674665"/>
                <a:ext cx="580573" cy="386869"/>
                <a:chOff x="5805714" y="609691"/>
                <a:chExt cx="580573" cy="386869"/>
              </a:xfrm>
            </p:grpSpPr>
            <p:sp>
              <p:nvSpPr>
                <p:cNvPr id="91" name="Rectangle 90">
                  <a:extLst>
                    <a:ext uri="{FF2B5EF4-FFF2-40B4-BE49-F238E27FC236}">
                      <a16:creationId xmlns:a16="http://schemas.microsoft.com/office/drawing/2014/main" id="{FE30C63D-F045-40E9-8C54-26DA5BDA0F4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Arc 91">
                  <a:extLst>
                    <a:ext uri="{FF2B5EF4-FFF2-40B4-BE49-F238E27FC236}">
                      <a16:creationId xmlns:a16="http://schemas.microsoft.com/office/drawing/2014/main" id="{434A2720-2A66-40B1-AC7E-5C244C6E6EB9}"/>
                    </a:ext>
                  </a:extLst>
                </p:cNvPr>
                <p:cNvSpPr/>
                <p:nvPr/>
              </p:nvSpPr>
              <p:spPr>
                <a:xfrm>
                  <a:off x="5805714" y="609691"/>
                  <a:ext cx="410553" cy="386869"/>
                </a:xfrm>
                <a:prstGeom prst="arc">
                  <a:avLst>
                    <a:gd name="adj1" fmla="val 1087571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93" name="Group 92">
                <a:extLst>
                  <a:ext uri="{FF2B5EF4-FFF2-40B4-BE49-F238E27FC236}">
                    <a16:creationId xmlns:a16="http://schemas.microsoft.com/office/drawing/2014/main" id="{3253887B-E245-4C89-84BB-C89576187B4D}"/>
                  </a:ext>
                </a:extLst>
              </p:cNvPr>
              <p:cNvGrpSpPr/>
              <p:nvPr/>
            </p:nvGrpSpPr>
            <p:grpSpPr>
              <a:xfrm>
                <a:off x="5805714" y="1985688"/>
                <a:ext cx="580573" cy="386869"/>
                <a:chOff x="5805714" y="609691"/>
                <a:chExt cx="580573" cy="386869"/>
              </a:xfrm>
            </p:grpSpPr>
            <p:sp>
              <p:nvSpPr>
                <p:cNvPr id="94" name="Rectangle 93">
                  <a:extLst>
                    <a:ext uri="{FF2B5EF4-FFF2-40B4-BE49-F238E27FC236}">
                      <a16:creationId xmlns:a16="http://schemas.microsoft.com/office/drawing/2014/main" id="{C2935527-C9EF-4950-89BB-EB1207B25E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Arc 94">
                  <a:extLst>
                    <a:ext uri="{FF2B5EF4-FFF2-40B4-BE49-F238E27FC236}">
                      <a16:creationId xmlns:a16="http://schemas.microsoft.com/office/drawing/2014/main" id="{B885AD0D-2A97-4761-A7E2-81AE7730FF98}"/>
                    </a:ext>
                  </a:extLst>
                </p:cNvPr>
                <p:cNvSpPr/>
                <p:nvPr/>
              </p:nvSpPr>
              <p:spPr>
                <a:xfrm>
                  <a:off x="5805714" y="609691"/>
                  <a:ext cx="410553" cy="386869"/>
                </a:xfrm>
                <a:prstGeom prst="arc">
                  <a:avLst>
                    <a:gd name="adj1" fmla="val 1078249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B20895E6-FBAD-4249-90F9-43369FD2080F}"/>
                  </a:ext>
                </a:extLst>
              </p:cNvPr>
              <p:cNvGrpSpPr/>
              <p:nvPr/>
            </p:nvGrpSpPr>
            <p:grpSpPr>
              <a:xfrm>
                <a:off x="5805714" y="2296711"/>
                <a:ext cx="580573" cy="386869"/>
                <a:chOff x="5805714" y="609691"/>
                <a:chExt cx="580573" cy="386869"/>
              </a:xfrm>
            </p:grpSpPr>
            <p:sp>
              <p:nvSpPr>
                <p:cNvPr id="97" name="Rectangle 96">
                  <a:extLst>
                    <a:ext uri="{FF2B5EF4-FFF2-40B4-BE49-F238E27FC236}">
                      <a16:creationId xmlns:a16="http://schemas.microsoft.com/office/drawing/2014/main" id="{416F99E9-E132-4AB6-9501-719E390B295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Arc 97">
                  <a:extLst>
                    <a:ext uri="{FF2B5EF4-FFF2-40B4-BE49-F238E27FC236}">
                      <a16:creationId xmlns:a16="http://schemas.microsoft.com/office/drawing/2014/main" id="{7BF41422-E1EF-4A49-906D-7C9E43200378}"/>
                    </a:ext>
                  </a:extLst>
                </p:cNvPr>
                <p:cNvSpPr/>
                <p:nvPr/>
              </p:nvSpPr>
              <p:spPr>
                <a:xfrm>
                  <a:off x="5805714" y="609691"/>
                  <a:ext cx="410553" cy="386869"/>
                </a:xfrm>
                <a:prstGeom prst="arc">
                  <a:avLst>
                    <a:gd name="adj1" fmla="val 108379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9" name="Group 98">
                <a:extLst>
                  <a:ext uri="{FF2B5EF4-FFF2-40B4-BE49-F238E27FC236}">
                    <a16:creationId xmlns:a16="http://schemas.microsoft.com/office/drawing/2014/main" id="{3A6C8FCE-3906-4A51-8C51-53A21458A79D}"/>
                  </a:ext>
                </a:extLst>
              </p:cNvPr>
              <p:cNvGrpSpPr/>
              <p:nvPr/>
            </p:nvGrpSpPr>
            <p:grpSpPr>
              <a:xfrm>
                <a:off x="5805714" y="2607734"/>
                <a:ext cx="580573" cy="386869"/>
                <a:chOff x="5805714" y="609691"/>
                <a:chExt cx="580573" cy="386869"/>
              </a:xfrm>
            </p:grpSpPr>
            <p:sp>
              <p:nvSpPr>
                <p:cNvPr id="100" name="Rectangle 99">
                  <a:extLst>
                    <a:ext uri="{FF2B5EF4-FFF2-40B4-BE49-F238E27FC236}">
                      <a16:creationId xmlns:a16="http://schemas.microsoft.com/office/drawing/2014/main" id="{01B7306C-C82A-4CBC-8810-B196E2B85FD9}"/>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Arc 100">
                  <a:extLst>
                    <a:ext uri="{FF2B5EF4-FFF2-40B4-BE49-F238E27FC236}">
                      <a16:creationId xmlns:a16="http://schemas.microsoft.com/office/drawing/2014/main" id="{4309EB4B-A1C1-41B8-9E71-43E4632DE81A}"/>
                    </a:ext>
                  </a:extLst>
                </p:cNvPr>
                <p:cNvSpPr/>
                <p:nvPr/>
              </p:nvSpPr>
              <p:spPr>
                <a:xfrm>
                  <a:off x="5805714" y="609691"/>
                  <a:ext cx="410553" cy="386869"/>
                </a:xfrm>
                <a:prstGeom prst="arc">
                  <a:avLst>
                    <a:gd name="adj1" fmla="val 1081717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2" name="Group 101">
                <a:extLst>
                  <a:ext uri="{FF2B5EF4-FFF2-40B4-BE49-F238E27FC236}">
                    <a16:creationId xmlns:a16="http://schemas.microsoft.com/office/drawing/2014/main" id="{C74B4894-B5D2-4362-964C-D4DC0546060A}"/>
                  </a:ext>
                </a:extLst>
              </p:cNvPr>
              <p:cNvGrpSpPr/>
              <p:nvPr/>
            </p:nvGrpSpPr>
            <p:grpSpPr>
              <a:xfrm>
                <a:off x="5805714" y="2918757"/>
                <a:ext cx="580573" cy="386869"/>
                <a:chOff x="5805714" y="609691"/>
                <a:chExt cx="580573" cy="386869"/>
              </a:xfrm>
            </p:grpSpPr>
            <p:sp>
              <p:nvSpPr>
                <p:cNvPr id="103" name="Rectangle 102">
                  <a:extLst>
                    <a:ext uri="{FF2B5EF4-FFF2-40B4-BE49-F238E27FC236}">
                      <a16:creationId xmlns:a16="http://schemas.microsoft.com/office/drawing/2014/main" id="{DA95D981-4D5B-4F4F-8A82-69838938508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Arc 103">
                  <a:extLst>
                    <a:ext uri="{FF2B5EF4-FFF2-40B4-BE49-F238E27FC236}">
                      <a16:creationId xmlns:a16="http://schemas.microsoft.com/office/drawing/2014/main" id="{E4822634-A39A-4B0D-8399-883328FCA1EE}"/>
                    </a:ext>
                  </a:extLst>
                </p:cNvPr>
                <p:cNvSpPr/>
                <p:nvPr/>
              </p:nvSpPr>
              <p:spPr>
                <a:xfrm>
                  <a:off x="5805714" y="609691"/>
                  <a:ext cx="410553" cy="386869"/>
                </a:xfrm>
                <a:prstGeom prst="arc">
                  <a:avLst>
                    <a:gd name="adj1" fmla="val 1122047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5" name="Group 104">
                <a:extLst>
                  <a:ext uri="{FF2B5EF4-FFF2-40B4-BE49-F238E27FC236}">
                    <a16:creationId xmlns:a16="http://schemas.microsoft.com/office/drawing/2014/main" id="{AC0C8900-7AAE-4DAD-9853-250BA8E46217}"/>
                  </a:ext>
                </a:extLst>
              </p:cNvPr>
              <p:cNvGrpSpPr/>
              <p:nvPr/>
            </p:nvGrpSpPr>
            <p:grpSpPr>
              <a:xfrm>
                <a:off x="5805714" y="3229780"/>
                <a:ext cx="580573" cy="386869"/>
                <a:chOff x="5805714" y="609691"/>
                <a:chExt cx="580573" cy="386869"/>
              </a:xfrm>
            </p:grpSpPr>
            <p:sp>
              <p:nvSpPr>
                <p:cNvPr id="106" name="Rectangle 105">
                  <a:extLst>
                    <a:ext uri="{FF2B5EF4-FFF2-40B4-BE49-F238E27FC236}">
                      <a16:creationId xmlns:a16="http://schemas.microsoft.com/office/drawing/2014/main" id="{8F16C3F5-5111-4385-95DB-684995C5DA9E}"/>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Arc 106">
                  <a:extLst>
                    <a:ext uri="{FF2B5EF4-FFF2-40B4-BE49-F238E27FC236}">
                      <a16:creationId xmlns:a16="http://schemas.microsoft.com/office/drawing/2014/main" id="{C8E4EC42-A513-472E-AE69-66EF8F71937C}"/>
                    </a:ext>
                  </a:extLst>
                </p:cNvPr>
                <p:cNvSpPr/>
                <p:nvPr/>
              </p:nvSpPr>
              <p:spPr>
                <a:xfrm>
                  <a:off x="5805714" y="609691"/>
                  <a:ext cx="410553" cy="386869"/>
                </a:xfrm>
                <a:prstGeom prst="arc">
                  <a:avLst>
                    <a:gd name="adj1" fmla="val 106480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B9DF2A69-06AC-4DC9-B6C7-9A1B9D012585}"/>
                  </a:ext>
                </a:extLst>
              </p:cNvPr>
              <p:cNvGrpSpPr/>
              <p:nvPr/>
            </p:nvGrpSpPr>
            <p:grpSpPr>
              <a:xfrm>
                <a:off x="5805714" y="3540803"/>
                <a:ext cx="580573" cy="386869"/>
                <a:chOff x="5805714" y="609691"/>
                <a:chExt cx="580573" cy="386869"/>
              </a:xfrm>
            </p:grpSpPr>
            <p:sp>
              <p:nvSpPr>
                <p:cNvPr id="109" name="Rectangle 108">
                  <a:extLst>
                    <a:ext uri="{FF2B5EF4-FFF2-40B4-BE49-F238E27FC236}">
                      <a16:creationId xmlns:a16="http://schemas.microsoft.com/office/drawing/2014/main" id="{66D59475-186E-4F7A-A501-ABEDCC08DC9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id="{55C929AA-C5D4-4A29-94FC-BF99C03F9430}"/>
                    </a:ext>
                  </a:extLst>
                </p:cNvPr>
                <p:cNvSpPr/>
                <p:nvPr/>
              </p:nvSpPr>
              <p:spPr>
                <a:xfrm>
                  <a:off x="5805714" y="609691"/>
                  <a:ext cx="410553" cy="386869"/>
                </a:xfrm>
                <a:prstGeom prst="arc">
                  <a:avLst>
                    <a:gd name="adj1" fmla="val 109014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26F5DDE8-77F1-4A19-9A73-FA16AD387091}"/>
                  </a:ext>
                </a:extLst>
              </p:cNvPr>
              <p:cNvGrpSpPr/>
              <p:nvPr/>
            </p:nvGrpSpPr>
            <p:grpSpPr>
              <a:xfrm>
                <a:off x="5805714" y="3851826"/>
                <a:ext cx="580573" cy="386869"/>
                <a:chOff x="5805714" y="609691"/>
                <a:chExt cx="580573" cy="386869"/>
              </a:xfrm>
            </p:grpSpPr>
            <p:sp>
              <p:nvSpPr>
                <p:cNvPr id="112" name="Rectangle 111">
                  <a:extLst>
                    <a:ext uri="{FF2B5EF4-FFF2-40B4-BE49-F238E27FC236}">
                      <a16:creationId xmlns:a16="http://schemas.microsoft.com/office/drawing/2014/main" id="{3975D25C-1E30-46E2-BA99-3037ADE3170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Arc 112">
                  <a:extLst>
                    <a:ext uri="{FF2B5EF4-FFF2-40B4-BE49-F238E27FC236}">
                      <a16:creationId xmlns:a16="http://schemas.microsoft.com/office/drawing/2014/main" id="{5489E9B8-DC06-4350-B467-61A9DA0B02A7}"/>
                    </a:ext>
                  </a:extLst>
                </p:cNvPr>
                <p:cNvSpPr/>
                <p:nvPr/>
              </p:nvSpPr>
              <p:spPr>
                <a:xfrm>
                  <a:off x="5805714" y="609691"/>
                  <a:ext cx="410553" cy="386869"/>
                </a:xfrm>
                <a:prstGeom prst="arc">
                  <a:avLst>
                    <a:gd name="adj1" fmla="val 11023282"/>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4" name="Group 113">
                <a:extLst>
                  <a:ext uri="{FF2B5EF4-FFF2-40B4-BE49-F238E27FC236}">
                    <a16:creationId xmlns:a16="http://schemas.microsoft.com/office/drawing/2014/main" id="{0375CE18-5EC1-4881-8142-DC1BC91AD094}"/>
                  </a:ext>
                </a:extLst>
              </p:cNvPr>
              <p:cNvGrpSpPr/>
              <p:nvPr/>
            </p:nvGrpSpPr>
            <p:grpSpPr>
              <a:xfrm>
                <a:off x="5805714" y="4162849"/>
                <a:ext cx="580573" cy="386869"/>
                <a:chOff x="5805714" y="609691"/>
                <a:chExt cx="580573" cy="386869"/>
              </a:xfrm>
            </p:grpSpPr>
            <p:sp>
              <p:nvSpPr>
                <p:cNvPr id="115" name="Rectangle 114">
                  <a:extLst>
                    <a:ext uri="{FF2B5EF4-FFF2-40B4-BE49-F238E27FC236}">
                      <a16:creationId xmlns:a16="http://schemas.microsoft.com/office/drawing/2014/main" id="{10A76D25-919A-40D9-9554-EFE2D3956BE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Arc 115">
                  <a:extLst>
                    <a:ext uri="{FF2B5EF4-FFF2-40B4-BE49-F238E27FC236}">
                      <a16:creationId xmlns:a16="http://schemas.microsoft.com/office/drawing/2014/main" id="{F541D253-66CC-4C59-909C-302800ABEEFC}"/>
                    </a:ext>
                  </a:extLst>
                </p:cNvPr>
                <p:cNvSpPr/>
                <p:nvPr/>
              </p:nvSpPr>
              <p:spPr>
                <a:xfrm>
                  <a:off x="5805714" y="609691"/>
                  <a:ext cx="410553" cy="386869"/>
                </a:xfrm>
                <a:prstGeom prst="arc">
                  <a:avLst>
                    <a:gd name="adj1" fmla="val 11168103"/>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7" name="Group 116">
                <a:extLst>
                  <a:ext uri="{FF2B5EF4-FFF2-40B4-BE49-F238E27FC236}">
                    <a16:creationId xmlns:a16="http://schemas.microsoft.com/office/drawing/2014/main" id="{D86A99F9-8CBA-4BBB-88F7-14582E27C64C}"/>
                  </a:ext>
                </a:extLst>
              </p:cNvPr>
              <p:cNvGrpSpPr/>
              <p:nvPr/>
            </p:nvGrpSpPr>
            <p:grpSpPr>
              <a:xfrm>
                <a:off x="5805714" y="4473872"/>
                <a:ext cx="580573" cy="386869"/>
                <a:chOff x="5805714" y="609691"/>
                <a:chExt cx="580573" cy="386869"/>
              </a:xfrm>
            </p:grpSpPr>
            <p:sp>
              <p:nvSpPr>
                <p:cNvPr id="118" name="Rectangle 117">
                  <a:extLst>
                    <a:ext uri="{FF2B5EF4-FFF2-40B4-BE49-F238E27FC236}">
                      <a16:creationId xmlns:a16="http://schemas.microsoft.com/office/drawing/2014/main" id="{16259704-CA38-4525-8489-D1FECD12BDB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Arc 118">
                  <a:extLst>
                    <a:ext uri="{FF2B5EF4-FFF2-40B4-BE49-F238E27FC236}">
                      <a16:creationId xmlns:a16="http://schemas.microsoft.com/office/drawing/2014/main" id="{40F4FCA1-5992-49D0-8CE6-8488CF6BAF04}"/>
                    </a:ext>
                  </a:extLst>
                </p:cNvPr>
                <p:cNvSpPr/>
                <p:nvPr/>
              </p:nvSpPr>
              <p:spPr>
                <a:xfrm>
                  <a:off x="5805714" y="609691"/>
                  <a:ext cx="410553" cy="386869"/>
                </a:xfrm>
                <a:prstGeom prst="arc">
                  <a:avLst>
                    <a:gd name="adj1" fmla="val 11188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F5C59377-7214-4209-BA16-86D5D1DAE2B0}"/>
                  </a:ext>
                </a:extLst>
              </p:cNvPr>
              <p:cNvGrpSpPr/>
              <p:nvPr/>
            </p:nvGrpSpPr>
            <p:grpSpPr>
              <a:xfrm>
                <a:off x="5805714" y="4784895"/>
                <a:ext cx="580573" cy="386869"/>
                <a:chOff x="5805714" y="609691"/>
                <a:chExt cx="580573" cy="386869"/>
              </a:xfrm>
            </p:grpSpPr>
            <p:sp>
              <p:nvSpPr>
                <p:cNvPr id="121" name="Rectangle 120">
                  <a:extLst>
                    <a:ext uri="{FF2B5EF4-FFF2-40B4-BE49-F238E27FC236}">
                      <a16:creationId xmlns:a16="http://schemas.microsoft.com/office/drawing/2014/main" id="{959A5D35-C7AE-458F-BBB5-71CD3A3F97F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Arc 121">
                  <a:extLst>
                    <a:ext uri="{FF2B5EF4-FFF2-40B4-BE49-F238E27FC236}">
                      <a16:creationId xmlns:a16="http://schemas.microsoft.com/office/drawing/2014/main" id="{F490A229-65A6-4DFF-870F-4B92A114A66A}"/>
                    </a:ext>
                  </a:extLst>
                </p:cNvPr>
                <p:cNvSpPr/>
                <p:nvPr/>
              </p:nvSpPr>
              <p:spPr>
                <a:xfrm>
                  <a:off x="5805714" y="609691"/>
                  <a:ext cx="410553" cy="386869"/>
                </a:xfrm>
                <a:prstGeom prst="arc">
                  <a:avLst>
                    <a:gd name="adj1" fmla="val 1114643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3" name="Group 122">
                <a:extLst>
                  <a:ext uri="{FF2B5EF4-FFF2-40B4-BE49-F238E27FC236}">
                    <a16:creationId xmlns:a16="http://schemas.microsoft.com/office/drawing/2014/main" id="{9EC6FFFF-2006-4366-8566-0113AD9F036A}"/>
                  </a:ext>
                </a:extLst>
              </p:cNvPr>
              <p:cNvGrpSpPr/>
              <p:nvPr/>
            </p:nvGrpSpPr>
            <p:grpSpPr>
              <a:xfrm>
                <a:off x="5805714" y="5095918"/>
                <a:ext cx="580573" cy="386869"/>
                <a:chOff x="5805714" y="609691"/>
                <a:chExt cx="580573" cy="386869"/>
              </a:xfrm>
            </p:grpSpPr>
            <p:sp>
              <p:nvSpPr>
                <p:cNvPr id="124" name="Rectangle 123">
                  <a:extLst>
                    <a:ext uri="{FF2B5EF4-FFF2-40B4-BE49-F238E27FC236}">
                      <a16:creationId xmlns:a16="http://schemas.microsoft.com/office/drawing/2014/main" id="{595E399E-0521-4D5B-914F-29C3ADDF2B72}"/>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Arc 124">
                  <a:extLst>
                    <a:ext uri="{FF2B5EF4-FFF2-40B4-BE49-F238E27FC236}">
                      <a16:creationId xmlns:a16="http://schemas.microsoft.com/office/drawing/2014/main" id="{14739334-2472-4756-B880-7780C40DA407}"/>
                    </a:ext>
                  </a:extLst>
                </p:cNvPr>
                <p:cNvSpPr/>
                <p:nvPr/>
              </p:nvSpPr>
              <p:spPr>
                <a:xfrm>
                  <a:off x="5805714" y="609691"/>
                  <a:ext cx="410553" cy="386869"/>
                </a:xfrm>
                <a:prstGeom prst="arc">
                  <a:avLst>
                    <a:gd name="adj1" fmla="val 111225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6D7FEFCF-F5E2-48A4-8DA2-466E3FA530E8}"/>
                  </a:ext>
                </a:extLst>
              </p:cNvPr>
              <p:cNvGrpSpPr/>
              <p:nvPr/>
            </p:nvGrpSpPr>
            <p:grpSpPr>
              <a:xfrm>
                <a:off x="5805714" y="5406941"/>
                <a:ext cx="580573" cy="386869"/>
                <a:chOff x="5805714" y="609691"/>
                <a:chExt cx="580573" cy="386869"/>
              </a:xfrm>
            </p:grpSpPr>
            <p:sp>
              <p:nvSpPr>
                <p:cNvPr id="127" name="Rectangle 126">
                  <a:extLst>
                    <a:ext uri="{FF2B5EF4-FFF2-40B4-BE49-F238E27FC236}">
                      <a16:creationId xmlns:a16="http://schemas.microsoft.com/office/drawing/2014/main" id="{5B8C7798-2FB8-447C-BA5C-ECB75C74E5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Arc 127">
                  <a:extLst>
                    <a:ext uri="{FF2B5EF4-FFF2-40B4-BE49-F238E27FC236}">
                      <a16:creationId xmlns:a16="http://schemas.microsoft.com/office/drawing/2014/main" id="{DDFE7CA2-AC7D-4CF0-A779-1F7EC6161969}"/>
                    </a:ext>
                  </a:extLst>
                </p:cNvPr>
                <p:cNvSpPr/>
                <p:nvPr/>
              </p:nvSpPr>
              <p:spPr>
                <a:xfrm>
                  <a:off x="5805714" y="609691"/>
                  <a:ext cx="410553" cy="386869"/>
                </a:xfrm>
                <a:prstGeom prst="arc">
                  <a:avLst>
                    <a:gd name="adj1" fmla="val 108791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9" name="Group 128">
                <a:extLst>
                  <a:ext uri="{FF2B5EF4-FFF2-40B4-BE49-F238E27FC236}">
                    <a16:creationId xmlns:a16="http://schemas.microsoft.com/office/drawing/2014/main" id="{EF6B5FAD-EB1F-43DC-8B99-11CAD21D64C9}"/>
                  </a:ext>
                </a:extLst>
              </p:cNvPr>
              <p:cNvGrpSpPr/>
              <p:nvPr/>
            </p:nvGrpSpPr>
            <p:grpSpPr>
              <a:xfrm>
                <a:off x="5805714" y="5717964"/>
                <a:ext cx="611054" cy="386869"/>
                <a:chOff x="5805714" y="609691"/>
                <a:chExt cx="611054" cy="386869"/>
              </a:xfrm>
            </p:grpSpPr>
            <p:sp>
              <p:nvSpPr>
                <p:cNvPr id="130" name="Rectangle 129">
                  <a:extLst>
                    <a:ext uri="{FF2B5EF4-FFF2-40B4-BE49-F238E27FC236}">
                      <a16:creationId xmlns:a16="http://schemas.microsoft.com/office/drawing/2014/main" id="{B817890A-729D-4FBB-8EF7-DAFD6F73427B}"/>
                    </a:ext>
                  </a:extLst>
                </p:cNvPr>
                <p:cNvSpPr/>
                <p:nvPr/>
              </p:nvSpPr>
              <p:spPr>
                <a:xfrm>
                  <a:off x="6156962" y="666847"/>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Arc 130">
                  <a:extLst>
                    <a:ext uri="{FF2B5EF4-FFF2-40B4-BE49-F238E27FC236}">
                      <a16:creationId xmlns:a16="http://schemas.microsoft.com/office/drawing/2014/main" id="{EAD6132E-2435-4771-A3CC-CCE94E7A9600}"/>
                    </a:ext>
                  </a:extLst>
                </p:cNvPr>
                <p:cNvSpPr/>
                <p:nvPr/>
              </p:nvSpPr>
              <p:spPr>
                <a:xfrm>
                  <a:off x="5805714" y="609691"/>
                  <a:ext cx="410553" cy="386869"/>
                </a:xfrm>
                <a:prstGeom prst="arc">
                  <a:avLst>
                    <a:gd name="adj1" fmla="val 109924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2" name="Group 131">
                <a:extLst>
                  <a:ext uri="{FF2B5EF4-FFF2-40B4-BE49-F238E27FC236}">
                    <a16:creationId xmlns:a16="http://schemas.microsoft.com/office/drawing/2014/main" id="{2B7006E1-B188-46BA-BAA5-15A960905F4C}"/>
                  </a:ext>
                </a:extLst>
              </p:cNvPr>
              <p:cNvGrpSpPr/>
              <p:nvPr/>
            </p:nvGrpSpPr>
            <p:grpSpPr>
              <a:xfrm>
                <a:off x="5805714" y="6028987"/>
                <a:ext cx="580573" cy="386869"/>
                <a:chOff x="5805714" y="609691"/>
                <a:chExt cx="580573" cy="386869"/>
              </a:xfrm>
            </p:grpSpPr>
            <p:sp>
              <p:nvSpPr>
                <p:cNvPr id="133" name="Rectangle 132">
                  <a:extLst>
                    <a:ext uri="{FF2B5EF4-FFF2-40B4-BE49-F238E27FC236}">
                      <a16:creationId xmlns:a16="http://schemas.microsoft.com/office/drawing/2014/main" id="{D01250CF-AFA1-4A19-B3C7-7F163609380B}"/>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Arc 133">
                  <a:extLst>
                    <a:ext uri="{FF2B5EF4-FFF2-40B4-BE49-F238E27FC236}">
                      <a16:creationId xmlns:a16="http://schemas.microsoft.com/office/drawing/2014/main" id="{1014BA5C-C370-44EB-84DA-2D69E36CE6C3}"/>
                    </a:ext>
                  </a:extLst>
                </p:cNvPr>
                <p:cNvSpPr/>
                <p:nvPr/>
              </p:nvSpPr>
              <p:spPr>
                <a:xfrm>
                  <a:off x="5805714" y="609691"/>
                  <a:ext cx="410553" cy="386869"/>
                </a:xfrm>
                <a:prstGeom prst="arc">
                  <a:avLst>
                    <a:gd name="adj1" fmla="val 1119721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5" name="Group 134">
                <a:extLst>
                  <a:ext uri="{FF2B5EF4-FFF2-40B4-BE49-F238E27FC236}">
                    <a16:creationId xmlns:a16="http://schemas.microsoft.com/office/drawing/2014/main" id="{AD8CB7E5-EBC4-4791-B93B-D0B41B862B83}"/>
                  </a:ext>
                </a:extLst>
              </p:cNvPr>
              <p:cNvGrpSpPr/>
              <p:nvPr/>
            </p:nvGrpSpPr>
            <p:grpSpPr>
              <a:xfrm>
                <a:off x="5805714" y="6340004"/>
                <a:ext cx="580573" cy="386869"/>
                <a:chOff x="5805714" y="609691"/>
                <a:chExt cx="580573" cy="386869"/>
              </a:xfrm>
            </p:grpSpPr>
            <p:sp>
              <p:nvSpPr>
                <p:cNvPr id="136" name="Rectangle 135">
                  <a:extLst>
                    <a:ext uri="{FF2B5EF4-FFF2-40B4-BE49-F238E27FC236}">
                      <a16:creationId xmlns:a16="http://schemas.microsoft.com/office/drawing/2014/main" id="{CF456FF3-391C-4C8E-A128-A413BDBBB225}"/>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Arc 136">
                  <a:extLst>
                    <a:ext uri="{FF2B5EF4-FFF2-40B4-BE49-F238E27FC236}">
                      <a16:creationId xmlns:a16="http://schemas.microsoft.com/office/drawing/2014/main" id="{8838FE2A-04D7-44E3-97C3-54338832CB9A}"/>
                    </a:ext>
                  </a:extLst>
                </p:cNvPr>
                <p:cNvSpPr/>
                <p:nvPr/>
              </p:nvSpPr>
              <p:spPr>
                <a:xfrm>
                  <a:off x="5805714" y="609691"/>
                  <a:ext cx="410553" cy="386869"/>
                </a:xfrm>
                <a:prstGeom prst="arc">
                  <a:avLst>
                    <a:gd name="adj1" fmla="val 1112980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cxnSp>
          <p:nvCxnSpPr>
            <p:cNvPr id="163" name="Straight Connector 162">
              <a:extLst>
                <a:ext uri="{FF2B5EF4-FFF2-40B4-BE49-F238E27FC236}">
                  <a16:creationId xmlns:a16="http://schemas.microsoft.com/office/drawing/2014/main" id="{6A4BE4DF-D2F4-4379-A9D6-80E52AFF4147}"/>
                </a:ext>
              </a:extLst>
            </p:cNvPr>
            <p:cNvCxnSpPr>
              <a:cxnSpLocks/>
            </p:cNvCxnSpPr>
            <p:nvPr/>
          </p:nvCxnSpPr>
          <p:spPr>
            <a:xfrm>
              <a:off x="686853" y="1364266"/>
              <a:ext cx="5727695"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6A4BE4DF-D2F4-4379-A9D6-80E52AFF4147}"/>
                </a:ext>
              </a:extLst>
            </p:cNvPr>
            <p:cNvCxnSpPr>
              <a:cxnSpLocks/>
            </p:cNvCxnSpPr>
            <p:nvPr/>
          </p:nvCxnSpPr>
          <p:spPr>
            <a:xfrm>
              <a:off x="686853" y="1697729"/>
              <a:ext cx="572574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6A4BE4DF-D2F4-4379-A9D6-80E52AFF4147}"/>
                </a:ext>
              </a:extLst>
            </p:cNvPr>
            <p:cNvCxnSpPr>
              <a:cxnSpLocks/>
            </p:cNvCxnSpPr>
            <p:nvPr/>
          </p:nvCxnSpPr>
          <p:spPr>
            <a:xfrm>
              <a:off x="686853" y="2364655"/>
              <a:ext cx="572176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6A4BE4DF-D2F4-4379-A9D6-80E52AFF4147}"/>
                </a:ext>
              </a:extLst>
            </p:cNvPr>
            <p:cNvCxnSpPr>
              <a:cxnSpLocks/>
            </p:cNvCxnSpPr>
            <p:nvPr/>
          </p:nvCxnSpPr>
          <p:spPr>
            <a:xfrm>
              <a:off x="711925" y="3031581"/>
              <a:ext cx="569421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6A4BE4DF-D2F4-4379-A9D6-80E52AFF4147}"/>
                </a:ext>
              </a:extLst>
            </p:cNvPr>
            <p:cNvCxnSpPr>
              <a:cxnSpLocks/>
            </p:cNvCxnSpPr>
            <p:nvPr/>
          </p:nvCxnSpPr>
          <p:spPr>
            <a:xfrm>
              <a:off x="686853" y="3365044"/>
              <a:ext cx="572427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6A4BE4DF-D2F4-4379-A9D6-80E52AFF4147}"/>
                </a:ext>
              </a:extLst>
            </p:cNvPr>
            <p:cNvCxnSpPr>
              <a:cxnSpLocks/>
            </p:cNvCxnSpPr>
            <p:nvPr/>
          </p:nvCxnSpPr>
          <p:spPr>
            <a:xfrm>
              <a:off x="686853" y="2698118"/>
              <a:ext cx="5716098"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6A4BE4DF-D2F4-4379-A9D6-80E52AFF4147}"/>
                </a:ext>
              </a:extLst>
            </p:cNvPr>
            <p:cNvCxnSpPr>
              <a:cxnSpLocks/>
            </p:cNvCxnSpPr>
            <p:nvPr/>
          </p:nvCxnSpPr>
          <p:spPr>
            <a:xfrm>
              <a:off x="686853" y="2031192"/>
              <a:ext cx="5729278"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6A4BE4DF-D2F4-4379-A9D6-80E52AFF4147}"/>
                </a:ext>
              </a:extLst>
            </p:cNvPr>
            <p:cNvCxnSpPr>
              <a:cxnSpLocks/>
            </p:cNvCxnSpPr>
            <p:nvPr/>
          </p:nvCxnSpPr>
          <p:spPr>
            <a:xfrm>
              <a:off x="704830" y="3698507"/>
              <a:ext cx="5705586"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6A4BE4DF-D2F4-4379-A9D6-80E52AFF4147}"/>
                </a:ext>
              </a:extLst>
            </p:cNvPr>
            <p:cNvCxnSpPr>
              <a:cxnSpLocks/>
            </p:cNvCxnSpPr>
            <p:nvPr/>
          </p:nvCxnSpPr>
          <p:spPr>
            <a:xfrm>
              <a:off x="690391" y="4031970"/>
              <a:ext cx="5727695"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a:extLst>
                <a:ext uri="{FF2B5EF4-FFF2-40B4-BE49-F238E27FC236}">
                  <a16:creationId xmlns:a16="http://schemas.microsoft.com/office/drawing/2014/main" id="{6A4BE4DF-D2F4-4379-A9D6-80E52AFF4147}"/>
                </a:ext>
              </a:extLst>
            </p:cNvPr>
            <p:cNvCxnSpPr>
              <a:cxnSpLocks/>
            </p:cNvCxnSpPr>
            <p:nvPr/>
          </p:nvCxnSpPr>
          <p:spPr>
            <a:xfrm>
              <a:off x="690391" y="4365433"/>
              <a:ext cx="572574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a:extLst>
                <a:ext uri="{FF2B5EF4-FFF2-40B4-BE49-F238E27FC236}">
                  <a16:creationId xmlns:a16="http://schemas.microsoft.com/office/drawing/2014/main" id="{6A4BE4DF-D2F4-4379-A9D6-80E52AFF4147}"/>
                </a:ext>
              </a:extLst>
            </p:cNvPr>
            <p:cNvCxnSpPr>
              <a:cxnSpLocks/>
            </p:cNvCxnSpPr>
            <p:nvPr/>
          </p:nvCxnSpPr>
          <p:spPr>
            <a:xfrm>
              <a:off x="690391" y="5032359"/>
              <a:ext cx="572176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6A4BE4DF-D2F4-4379-A9D6-80E52AFF4147}"/>
                </a:ext>
              </a:extLst>
            </p:cNvPr>
            <p:cNvCxnSpPr>
              <a:cxnSpLocks/>
            </p:cNvCxnSpPr>
            <p:nvPr/>
          </p:nvCxnSpPr>
          <p:spPr>
            <a:xfrm>
              <a:off x="715463" y="5699285"/>
              <a:ext cx="569421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6A4BE4DF-D2F4-4379-A9D6-80E52AFF4147}"/>
                </a:ext>
              </a:extLst>
            </p:cNvPr>
            <p:cNvCxnSpPr>
              <a:cxnSpLocks/>
            </p:cNvCxnSpPr>
            <p:nvPr/>
          </p:nvCxnSpPr>
          <p:spPr>
            <a:xfrm>
              <a:off x="690391" y="6032748"/>
              <a:ext cx="5351446"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a16="http://schemas.microsoft.com/office/drawing/2014/main" id="{6A4BE4DF-D2F4-4379-A9D6-80E52AFF4147}"/>
                </a:ext>
              </a:extLst>
            </p:cNvPr>
            <p:cNvCxnSpPr>
              <a:cxnSpLocks/>
            </p:cNvCxnSpPr>
            <p:nvPr/>
          </p:nvCxnSpPr>
          <p:spPr>
            <a:xfrm>
              <a:off x="690391" y="5365822"/>
              <a:ext cx="5716098"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6A4BE4DF-D2F4-4379-A9D6-80E52AFF4147}"/>
                </a:ext>
              </a:extLst>
            </p:cNvPr>
            <p:cNvCxnSpPr>
              <a:cxnSpLocks/>
            </p:cNvCxnSpPr>
            <p:nvPr/>
          </p:nvCxnSpPr>
          <p:spPr>
            <a:xfrm>
              <a:off x="690391" y="4698896"/>
              <a:ext cx="5729278"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6A4BE4DF-D2F4-4379-A9D6-80E52AFF4147}"/>
                </a:ext>
              </a:extLst>
            </p:cNvPr>
            <p:cNvCxnSpPr>
              <a:cxnSpLocks/>
            </p:cNvCxnSpPr>
            <p:nvPr/>
          </p:nvCxnSpPr>
          <p:spPr>
            <a:xfrm>
              <a:off x="678681" y="6366211"/>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6A4BE4DF-D2F4-4379-A9D6-80E52AFF4147}"/>
                </a:ext>
              </a:extLst>
            </p:cNvPr>
            <p:cNvCxnSpPr>
              <a:cxnSpLocks/>
            </p:cNvCxnSpPr>
            <p:nvPr/>
          </p:nvCxnSpPr>
          <p:spPr>
            <a:xfrm>
              <a:off x="676019" y="6699674"/>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6A4BE4DF-D2F4-4379-A9D6-80E52AFF4147}"/>
                </a:ext>
              </a:extLst>
            </p:cNvPr>
            <p:cNvCxnSpPr>
              <a:cxnSpLocks/>
            </p:cNvCxnSpPr>
            <p:nvPr/>
          </p:nvCxnSpPr>
          <p:spPr>
            <a:xfrm>
              <a:off x="678681" y="7033137"/>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6A4BE4DF-D2F4-4379-A9D6-80E52AFF4147}"/>
                </a:ext>
              </a:extLst>
            </p:cNvPr>
            <p:cNvCxnSpPr>
              <a:cxnSpLocks/>
            </p:cNvCxnSpPr>
            <p:nvPr/>
          </p:nvCxnSpPr>
          <p:spPr>
            <a:xfrm>
              <a:off x="676019" y="7366600"/>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6A4BE4DF-D2F4-4379-A9D6-80E52AFF4147}"/>
                </a:ext>
              </a:extLst>
            </p:cNvPr>
            <p:cNvCxnSpPr>
              <a:cxnSpLocks/>
            </p:cNvCxnSpPr>
            <p:nvPr/>
          </p:nvCxnSpPr>
          <p:spPr>
            <a:xfrm>
              <a:off x="689515" y="7700063"/>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6A4BE4DF-D2F4-4379-A9D6-80E52AFF4147}"/>
                </a:ext>
              </a:extLst>
            </p:cNvPr>
            <p:cNvCxnSpPr>
              <a:cxnSpLocks/>
            </p:cNvCxnSpPr>
            <p:nvPr/>
          </p:nvCxnSpPr>
          <p:spPr>
            <a:xfrm>
              <a:off x="686853" y="8033526"/>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6A4BE4DF-D2F4-4379-A9D6-80E52AFF4147}"/>
                </a:ext>
              </a:extLst>
            </p:cNvPr>
            <p:cNvCxnSpPr>
              <a:cxnSpLocks/>
            </p:cNvCxnSpPr>
            <p:nvPr/>
          </p:nvCxnSpPr>
          <p:spPr>
            <a:xfrm>
              <a:off x="689515" y="8366989"/>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6A4BE4DF-D2F4-4379-A9D6-80E52AFF4147}"/>
                </a:ext>
              </a:extLst>
            </p:cNvPr>
            <p:cNvCxnSpPr>
              <a:cxnSpLocks/>
            </p:cNvCxnSpPr>
            <p:nvPr/>
          </p:nvCxnSpPr>
          <p:spPr>
            <a:xfrm>
              <a:off x="686853" y="8700452"/>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6A4BE4DF-D2F4-4379-A9D6-80E52AFF4147}"/>
                </a:ext>
              </a:extLst>
            </p:cNvPr>
            <p:cNvCxnSpPr>
              <a:cxnSpLocks/>
            </p:cNvCxnSpPr>
            <p:nvPr/>
          </p:nvCxnSpPr>
          <p:spPr>
            <a:xfrm>
              <a:off x="682165" y="9033915"/>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6A4BE4DF-D2F4-4379-A9D6-80E52AFF4147}"/>
                </a:ext>
              </a:extLst>
            </p:cNvPr>
            <p:cNvCxnSpPr>
              <a:cxnSpLocks/>
            </p:cNvCxnSpPr>
            <p:nvPr/>
          </p:nvCxnSpPr>
          <p:spPr>
            <a:xfrm>
              <a:off x="679503" y="9367371"/>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grpSp>
      <p:pic>
        <p:nvPicPr>
          <p:cNvPr id="332" name="Picture 3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5952041" y="6584167"/>
            <a:ext cx="935257" cy="384124"/>
          </a:xfrm>
          <a:prstGeom prst="rect">
            <a:avLst/>
          </a:prstGeom>
        </p:spPr>
      </p:pic>
      <p:sp>
        <p:nvSpPr>
          <p:cNvPr id="149" name="TextBox 148"/>
          <p:cNvSpPr txBox="1"/>
          <p:nvPr/>
        </p:nvSpPr>
        <p:spPr>
          <a:xfrm>
            <a:off x="682165" y="392896"/>
            <a:ext cx="5650706" cy="3862596"/>
          </a:xfrm>
          <a:prstGeom prst="rect">
            <a:avLst/>
          </a:prstGeom>
          <a:noFill/>
        </p:spPr>
        <p:txBody>
          <a:bodyPr wrap="square" rtlCol="0">
            <a:spAutoFit/>
          </a:bodyPr>
          <a:lstStyle/>
          <a:p>
            <a:pPr algn="just">
              <a:lnSpc>
                <a:spcPct val="250000"/>
              </a:lnSpc>
            </a:pPr>
            <a:r>
              <a:rPr lang="en-IN" sz="1400" dirty="0">
                <a:latin typeface="Century Schoolbook" pitchFamily="18" charset="0"/>
              </a:rPr>
              <a:t>Disasters caused by human action, such as negligence, error, or by the failure of a system are called human- made disasters. Examples of such disasters are: Bhopal Gas Tragedy, Landslides that take place in different parts of our country or Floods due to breaches in dams. Global Warming is going to be a great disaster, and it is also the result of human interference with the natural environment</a:t>
            </a:r>
            <a:r>
              <a:rPr lang="en-IN" sz="1400" dirty="0" smtClean="0">
                <a:latin typeface="Century Schoolbook" pitchFamily="18" charset="0"/>
              </a:rPr>
              <a:t>.</a:t>
            </a:r>
            <a:endParaRPr lang="en-IN" sz="1400" b="1" dirty="0">
              <a:latin typeface="Century Schoolbook" pitchFamily="18" charset="0"/>
            </a:endParaRPr>
          </a:p>
        </p:txBody>
      </p:sp>
      <p:sp>
        <p:nvSpPr>
          <p:cNvPr id="151" name="TextBox 150"/>
          <p:cNvSpPr txBox="1"/>
          <p:nvPr/>
        </p:nvSpPr>
        <p:spPr>
          <a:xfrm>
            <a:off x="801943" y="9059595"/>
            <a:ext cx="5226397" cy="307777"/>
          </a:xfrm>
          <a:prstGeom prst="rect">
            <a:avLst/>
          </a:prstGeom>
          <a:noFill/>
        </p:spPr>
        <p:txBody>
          <a:bodyPr wrap="square" rtlCol="0">
            <a:spAutoFit/>
          </a:bodyPr>
          <a:lstStyle/>
          <a:p>
            <a:pPr algn="ctr"/>
            <a:r>
              <a:rPr lang="en-IN" sz="1400" dirty="0">
                <a:latin typeface="Century Schoolbook" pitchFamily="18" charset="0"/>
              </a:rPr>
              <a:t>  Disaster management team  </a:t>
            </a:r>
          </a:p>
        </p:txBody>
      </p:sp>
      <p:sp>
        <p:nvSpPr>
          <p:cNvPr id="156" name="TextBox 155"/>
          <p:cNvSpPr txBox="1"/>
          <p:nvPr/>
        </p:nvSpPr>
        <p:spPr>
          <a:xfrm>
            <a:off x="676019" y="4198634"/>
            <a:ext cx="5743650" cy="3323987"/>
          </a:xfrm>
          <a:prstGeom prst="rect">
            <a:avLst/>
          </a:prstGeom>
          <a:noFill/>
        </p:spPr>
        <p:txBody>
          <a:bodyPr wrap="square" rtlCol="0">
            <a:spAutoFit/>
          </a:bodyPr>
          <a:lstStyle/>
          <a:p>
            <a:pPr algn="just">
              <a:lnSpc>
                <a:spcPct val="250000"/>
              </a:lnSpc>
            </a:pPr>
            <a:r>
              <a:rPr lang="en-IN" sz="1400" dirty="0">
                <a:latin typeface="Century Schoolbook" pitchFamily="18" charset="0"/>
              </a:rPr>
              <a:t>Minimizing the adverse effects of natural and human-made disasters by adopting suitable strategies is called disaster management. Its process involves four phases:</a:t>
            </a:r>
            <a:endParaRPr lang="en-IN" sz="1400" b="1" dirty="0">
              <a:latin typeface="Century Schoolbook" pitchFamily="18" charset="0"/>
            </a:endParaRPr>
          </a:p>
          <a:p>
            <a:pPr marL="285750" lvl="0" indent="-285750" algn="just">
              <a:lnSpc>
                <a:spcPct val="250000"/>
              </a:lnSpc>
              <a:buFont typeface="Arial" pitchFamily="34" charset="0"/>
              <a:buChar char="•"/>
            </a:pPr>
            <a:r>
              <a:rPr lang="en-IN" sz="1400" dirty="0">
                <a:latin typeface="Century Schoolbook" pitchFamily="18" charset="0"/>
              </a:rPr>
              <a:t>Mitigation</a:t>
            </a:r>
            <a:endParaRPr lang="en-IN" sz="1400" b="1" dirty="0">
              <a:latin typeface="Century Schoolbook" pitchFamily="18" charset="0"/>
            </a:endParaRPr>
          </a:p>
          <a:p>
            <a:pPr marL="285750" lvl="0" indent="-285750" algn="just">
              <a:lnSpc>
                <a:spcPct val="250000"/>
              </a:lnSpc>
              <a:buFont typeface="Arial" pitchFamily="34" charset="0"/>
              <a:buChar char="•"/>
            </a:pPr>
            <a:r>
              <a:rPr lang="en-IN" sz="1400" dirty="0">
                <a:latin typeface="Century Schoolbook" pitchFamily="18" charset="0"/>
              </a:rPr>
              <a:t>Preparedness</a:t>
            </a:r>
            <a:endParaRPr lang="en-IN" sz="1400" b="1" dirty="0">
              <a:latin typeface="Century Schoolbook" pitchFamily="18" charset="0"/>
            </a:endParaRPr>
          </a:p>
          <a:p>
            <a:pPr marL="285750" lvl="0" indent="-285750" algn="just">
              <a:lnSpc>
                <a:spcPct val="250000"/>
              </a:lnSpc>
              <a:buFont typeface="Arial" pitchFamily="34" charset="0"/>
              <a:buChar char="•"/>
            </a:pPr>
            <a:r>
              <a:rPr lang="en-IN" sz="1400" dirty="0">
                <a:latin typeface="Century Schoolbook" pitchFamily="18" charset="0"/>
              </a:rPr>
              <a:t>Response</a:t>
            </a:r>
            <a:endParaRPr lang="en-IN" sz="1400" b="1" dirty="0">
              <a:latin typeface="Century Schoolbook" pitchFamily="18" charset="0"/>
            </a:endParaRPr>
          </a:p>
        </p:txBody>
      </p:sp>
      <p:pic>
        <p:nvPicPr>
          <p:cNvPr id="150" name="Picture 149" descr="C:\Users\DELL\Desktop\disaster.jpg"/>
          <p:cNvPicPr/>
          <p:nvPr/>
        </p:nvPicPr>
        <p:blipFill>
          <a:blip r:embed="rId4">
            <a:extLst>
              <a:ext uri="{28A0092B-C50C-407E-A947-70E740481C1C}">
                <a14:useLocalDpi xmlns:a14="http://schemas.microsoft.com/office/drawing/2010/main" val="0"/>
              </a:ext>
            </a:extLst>
          </a:blip>
          <a:srcRect/>
          <a:stretch>
            <a:fillRect/>
          </a:stretch>
        </p:blipFill>
        <p:spPr bwMode="auto">
          <a:xfrm>
            <a:off x="801944" y="7470516"/>
            <a:ext cx="2550236" cy="1476375"/>
          </a:xfrm>
          <a:prstGeom prst="rect">
            <a:avLst/>
          </a:prstGeom>
          <a:noFill/>
          <a:ln>
            <a:noFill/>
          </a:ln>
        </p:spPr>
      </p:pic>
      <p:pic>
        <p:nvPicPr>
          <p:cNvPr id="153" name="Picture 152" descr="C:\Users\DELL\Desktop\dis1.jpg"/>
          <p:cNvPicPr/>
          <p:nvPr/>
        </p:nvPicPr>
        <p:blipFill>
          <a:blip r:embed="rId5">
            <a:extLst>
              <a:ext uri="{28A0092B-C50C-407E-A947-70E740481C1C}">
                <a14:useLocalDpi xmlns:a14="http://schemas.microsoft.com/office/drawing/2010/main" val="0"/>
              </a:ext>
            </a:extLst>
          </a:blip>
          <a:srcRect/>
          <a:stretch>
            <a:fillRect/>
          </a:stretch>
        </p:blipFill>
        <p:spPr bwMode="auto">
          <a:xfrm>
            <a:off x="3439102" y="7470959"/>
            <a:ext cx="2643862" cy="1447165"/>
          </a:xfrm>
          <a:prstGeom prst="rect">
            <a:avLst/>
          </a:prstGeom>
          <a:noFill/>
          <a:ln>
            <a:noFill/>
          </a:ln>
        </p:spPr>
      </p:pic>
    </p:spTree>
    <p:extLst>
      <p:ext uri="{BB962C8B-B14F-4D97-AF65-F5344CB8AC3E}">
        <p14:creationId xmlns:p14="http://schemas.microsoft.com/office/powerpoint/2010/main" val="2796215266"/>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 name="Group 326"/>
          <p:cNvGrpSpPr/>
          <p:nvPr/>
        </p:nvGrpSpPr>
        <p:grpSpPr>
          <a:xfrm>
            <a:off x="43878" y="0"/>
            <a:ext cx="6814122" cy="9963584"/>
            <a:chOff x="43878" y="0"/>
            <a:chExt cx="6814122" cy="9963584"/>
          </a:xfrm>
        </p:grpSpPr>
        <p:sp>
          <p:nvSpPr>
            <p:cNvPr id="66" name="Rectangle 65">
              <a:extLst>
                <a:ext uri="{FF2B5EF4-FFF2-40B4-BE49-F238E27FC236}">
                  <a16:creationId xmlns:a16="http://schemas.microsoft.com/office/drawing/2014/main" id="{C03955BB-E41C-4E77-BB48-325360470229}"/>
                </a:ext>
              </a:extLst>
            </p:cNvPr>
            <p:cNvSpPr/>
            <p:nvPr/>
          </p:nvSpPr>
          <p:spPr>
            <a:xfrm>
              <a:off x="57526" y="0"/>
              <a:ext cx="6800474" cy="9923116"/>
            </a:xfrm>
            <a:prstGeom prst="rect">
              <a:avLst/>
            </a:prstGeom>
            <a:blipFill>
              <a:blip r:embed="rId2"/>
              <a:stretch>
                <a:fillRect/>
              </a:stretch>
            </a:blipFill>
            <a:ln>
              <a:noFill/>
            </a:ln>
            <a:effectLst>
              <a:outerShdw blurRad="50800" dist="889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9A7C9A0-1A85-4F30-A93E-652DADAEA768}"/>
                </a:ext>
              </a:extLst>
            </p:cNvPr>
            <p:cNvSpPr/>
            <p:nvPr/>
          </p:nvSpPr>
          <p:spPr>
            <a:xfrm>
              <a:off x="6028341" y="5878098"/>
              <a:ext cx="576359" cy="3838952"/>
            </a:xfrm>
            <a:prstGeom prst="rect">
              <a:avLst/>
            </a:prstGeom>
            <a:solidFill>
              <a:srgbClr val="FFC000"/>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9" name="Freeform: Shape 158">
              <a:extLst>
                <a:ext uri="{FF2B5EF4-FFF2-40B4-BE49-F238E27FC236}">
                  <a16:creationId xmlns:a16="http://schemas.microsoft.com/office/drawing/2014/main" id="{844EE657-B388-4FBA-B129-7B78DAC63F27}"/>
                </a:ext>
              </a:extLst>
            </p:cNvPr>
            <p:cNvSpPr/>
            <p:nvPr/>
          </p:nvSpPr>
          <p:spPr>
            <a:xfrm>
              <a:off x="271772" y="172684"/>
              <a:ext cx="6297469" cy="9543912"/>
            </a:xfrm>
            <a:custGeom>
              <a:avLst/>
              <a:gdLst>
                <a:gd name="connsiteX0" fmla="*/ 0 w 5395162"/>
                <a:gd name="connsiteY0" fmla="*/ 0 h 6607323"/>
                <a:gd name="connsiteX1" fmla="*/ 5395162 w 5395162"/>
                <a:gd name="connsiteY1" fmla="*/ 0 h 6607323"/>
                <a:gd name="connsiteX2" fmla="*/ 5395162 w 5395162"/>
                <a:gd name="connsiteY2" fmla="*/ 3949902 h 6607323"/>
                <a:gd name="connsiteX3" fmla="*/ 5230980 w 5395162"/>
                <a:gd name="connsiteY3" fmla="*/ 3949902 h 6607323"/>
                <a:gd name="connsiteX4" fmla="*/ 5032614 w 5395162"/>
                <a:gd name="connsiteY4" fmla="*/ 4148268 h 6607323"/>
                <a:gd name="connsiteX5" fmla="*/ 5032614 w 5395162"/>
                <a:gd name="connsiteY5" fmla="*/ 6607209 h 6607323"/>
                <a:gd name="connsiteX6" fmla="*/ 5032625 w 5395162"/>
                <a:gd name="connsiteY6" fmla="*/ 6607323 h 6607323"/>
                <a:gd name="connsiteX7" fmla="*/ 0 w 5395162"/>
                <a:gd name="connsiteY7" fmla="*/ 6607323 h 660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5162" h="6607323">
                  <a:moveTo>
                    <a:pt x="0" y="0"/>
                  </a:moveTo>
                  <a:lnTo>
                    <a:pt x="5395162" y="0"/>
                  </a:lnTo>
                  <a:lnTo>
                    <a:pt x="5395162" y="3949902"/>
                  </a:lnTo>
                  <a:lnTo>
                    <a:pt x="5230980" y="3949902"/>
                  </a:lnTo>
                  <a:cubicBezTo>
                    <a:pt x="5121425" y="3949902"/>
                    <a:pt x="5032614" y="4038713"/>
                    <a:pt x="5032614" y="4148268"/>
                  </a:cubicBezTo>
                  <a:lnTo>
                    <a:pt x="5032614" y="6607209"/>
                  </a:lnTo>
                  <a:lnTo>
                    <a:pt x="5032625" y="6607323"/>
                  </a:lnTo>
                  <a:lnTo>
                    <a:pt x="0" y="6607323"/>
                  </a:lnTo>
                  <a:close/>
                </a:path>
              </a:pathLst>
            </a:custGeom>
            <a:solidFill>
              <a:srgbClr val="FDFDFD"/>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6A4BE4DF-D2F4-4379-A9D6-80E52AFF4147}"/>
                </a:ext>
              </a:extLst>
            </p:cNvPr>
            <p:cNvCxnSpPr>
              <a:cxnSpLocks/>
            </p:cNvCxnSpPr>
            <p:nvPr/>
          </p:nvCxnSpPr>
          <p:spPr>
            <a:xfrm>
              <a:off x="701292" y="1030803"/>
              <a:ext cx="5705586"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C4AF6244-7532-4141-B434-8E2F38097B0C}"/>
                </a:ext>
              </a:extLst>
            </p:cNvPr>
            <p:cNvSpPr txBox="1"/>
            <p:nvPr/>
          </p:nvSpPr>
          <p:spPr>
            <a:xfrm>
              <a:off x="6101625" y="8082188"/>
              <a:ext cx="461665" cy="1881396"/>
            </a:xfrm>
            <a:prstGeom prst="rect">
              <a:avLst/>
            </a:prstGeom>
            <a:noFill/>
          </p:spPr>
          <p:txBody>
            <a:bodyPr vert="vert270" wrap="square" rtlCol="0">
              <a:spAutoFit/>
            </a:bodyPr>
            <a:lstStyle/>
            <a:p>
              <a:pPr algn="ctr"/>
              <a:r>
                <a:rPr lang="en-US" b="1" dirty="0"/>
                <a:t>PAGE </a:t>
              </a:r>
              <a:r>
                <a:rPr lang="en-US" b="1" dirty="0" smtClean="0"/>
                <a:t> 22</a:t>
              </a:r>
              <a:endParaRPr lang="en-US" b="1" dirty="0"/>
            </a:p>
          </p:txBody>
        </p:sp>
        <p:grpSp>
          <p:nvGrpSpPr>
            <p:cNvPr id="3" name="Group 2">
              <a:extLst>
                <a:ext uri="{FF2B5EF4-FFF2-40B4-BE49-F238E27FC236}">
                  <a16:creationId xmlns:a16="http://schemas.microsoft.com/office/drawing/2014/main" id="{0F1A4B53-3DA8-4B08-87F6-99E2B5780CCB}"/>
                </a:ext>
              </a:extLst>
            </p:cNvPr>
            <p:cNvGrpSpPr/>
            <p:nvPr/>
          </p:nvGrpSpPr>
          <p:grpSpPr>
            <a:xfrm>
              <a:off x="43878" y="172684"/>
              <a:ext cx="668047" cy="9543911"/>
              <a:chOff x="5604611" y="119550"/>
              <a:chExt cx="812157" cy="6607323"/>
            </a:xfrm>
          </p:grpSpPr>
          <p:sp>
            <p:nvSpPr>
              <p:cNvPr id="67" name="Rectangle 66">
                <a:extLst>
                  <a:ext uri="{FF2B5EF4-FFF2-40B4-BE49-F238E27FC236}">
                    <a16:creationId xmlns:a16="http://schemas.microsoft.com/office/drawing/2014/main" id="{D119F2DB-0E38-4A31-831F-2BAF295D2A25}"/>
                  </a:ext>
                </a:extLst>
              </p:cNvPr>
              <p:cNvSpPr/>
              <p:nvPr/>
            </p:nvSpPr>
            <p:spPr>
              <a:xfrm>
                <a:off x="5635694" y="202535"/>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id="{AEE5042A-E067-4FB7-BCFF-00BB33BFEDEC}"/>
                  </a:ext>
                </a:extLst>
              </p:cNvPr>
              <p:cNvGrpSpPr/>
              <p:nvPr/>
            </p:nvGrpSpPr>
            <p:grpSpPr>
              <a:xfrm>
                <a:off x="5805714" y="119550"/>
                <a:ext cx="580573" cy="386869"/>
                <a:chOff x="5805714" y="609691"/>
                <a:chExt cx="580573" cy="386869"/>
              </a:xfrm>
            </p:grpSpPr>
            <p:sp>
              <p:nvSpPr>
                <p:cNvPr id="5" name="Rectangle 4">
                  <a:extLst>
                    <a:ext uri="{FF2B5EF4-FFF2-40B4-BE49-F238E27FC236}">
                      <a16:creationId xmlns:a16="http://schemas.microsoft.com/office/drawing/2014/main" id="{9ECC8D50-758B-45D1-9832-058DA749338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c 8">
                  <a:extLst>
                    <a:ext uri="{FF2B5EF4-FFF2-40B4-BE49-F238E27FC236}">
                      <a16:creationId xmlns:a16="http://schemas.microsoft.com/office/drawing/2014/main" id="{FC783E55-1922-4926-8D97-EC60526709F7}"/>
                    </a:ext>
                  </a:extLst>
                </p:cNvPr>
                <p:cNvSpPr/>
                <p:nvPr/>
              </p:nvSpPr>
              <p:spPr>
                <a:xfrm>
                  <a:off x="5805714" y="609691"/>
                  <a:ext cx="410553" cy="386869"/>
                </a:xfrm>
                <a:prstGeom prst="arc">
                  <a:avLst>
                    <a:gd name="adj1" fmla="val 10333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8" name="Rectangle 67">
                <a:extLst>
                  <a:ext uri="{FF2B5EF4-FFF2-40B4-BE49-F238E27FC236}">
                    <a16:creationId xmlns:a16="http://schemas.microsoft.com/office/drawing/2014/main" id="{FCB92E0C-F05E-4602-8A6C-A561815032EC}"/>
                  </a:ext>
                </a:extLst>
              </p:cNvPr>
              <p:cNvSpPr/>
              <p:nvPr/>
            </p:nvSpPr>
            <p:spPr>
              <a:xfrm>
                <a:off x="5632035" y="503041"/>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78" name="Group 77">
                <a:extLst>
                  <a:ext uri="{FF2B5EF4-FFF2-40B4-BE49-F238E27FC236}">
                    <a16:creationId xmlns:a16="http://schemas.microsoft.com/office/drawing/2014/main" id="{E48E30C9-A74F-4C52-AD04-FC9A5CBD8258}"/>
                  </a:ext>
                </a:extLst>
              </p:cNvPr>
              <p:cNvGrpSpPr/>
              <p:nvPr/>
            </p:nvGrpSpPr>
            <p:grpSpPr>
              <a:xfrm>
                <a:off x="5805714" y="430573"/>
                <a:ext cx="580573" cy="386869"/>
                <a:chOff x="5805714" y="609691"/>
                <a:chExt cx="580573" cy="386869"/>
              </a:xfrm>
            </p:grpSpPr>
            <p:sp>
              <p:nvSpPr>
                <p:cNvPr id="79" name="Rectangle 78">
                  <a:extLst>
                    <a:ext uri="{FF2B5EF4-FFF2-40B4-BE49-F238E27FC236}">
                      <a16:creationId xmlns:a16="http://schemas.microsoft.com/office/drawing/2014/main" id="{9D80A7DB-810E-4588-BE25-E9F7C34D3DB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Arc 79">
                  <a:extLst>
                    <a:ext uri="{FF2B5EF4-FFF2-40B4-BE49-F238E27FC236}">
                      <a16:creationId xmlns:a16="http://schemas.microsoft.com/office/drawing/2014/main" id="{0CEE252C-3F6B-425D-A974-8C322FD62AA8}"/>
                    </a:ext>
                  </a:extLst>
                </p:cNvPr>
                <p:cNvSpPr/>
                <p:nvPr/>
              </p:nvSpPr>
              <p:spPr>
                <a:xfrm>
                  <a:off x="5805714" y="609691"/>
                  <a:ext cx="410553" cy="386869"/>
                </a:xfrm>
                <a:prstGeom prst="arc">
                  <a:avLst>
                    <a:gd name="adj1" fmla="val 10604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9" name="Rectangle 68">
                <a:extLst>
                  <a:ext uri="{FF2B5EF4-FFF2-40B4-BE49-F238E27FC236}">
                    <a16:creationId xmlns:a16="http://schemas.microsoft.com/office/drawing/2014/main" id="{A4620A41-830E-412F-B7F4-82B17531460F}"/>
                  </a:ext>
                </a:extLst>
              </p:cNvPr>
              <p:cNvSpPr/>
              <p:nvPr/>
            </p:nvSpPr>
            <p:spPr>
              <a:xfrm>
                <a:off x="5635694" y="817487"/>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Rectangle 69">
                <a:extLst>
                  <a:ext uri="{FF2B5EF4-FFF2-40B4-BE49-F238E27FC236}">
                    <a16:creationId xmlns:a16="http://schemas.microsoft.com/office/drawing/2014/main" id="{B8C591D4-C50C-4B67-805A-961945693BE6}"/>
                  </a:ext>
                </a:extLst>
              </p:cNvPr>
              <p:cNvSpPr/>
              <p:nvPr/>
            </p:nvSpPr>
            <p:spPr>
              <a:xfrm>
                <a:off x="5636493" y="1123923"/>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Rectangle 70">
                <a:extLst>
                  <a:ext uri="{FF2B5EF4-FFF2-40B4-BE49-F238E27FC236}">
                    <a16:creationId xmlns:a16="http://schemas.microsoft.com/office/drawing/2014/main" id="{461F08B5-15BF-4C63-B54C-7D2001EDCAD3}"/>
                  </a:ext>
                </a:extLst>
              </p:cNvPr>
              <p:cNvSpPr/>
              <p:nvPr/>
            </p:nvSpPr>
            <p:spPr>
              <a:xfrm>
                <a:off x="5633303" y="1440825"/>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Rectangle 71">
                <a:extLst>
                  <a:ext uri="{FF2B5EF4-FFF2-40B4-BE49-F238E27FC236}">
                    <a16:creationId xmlns:a16="http://schemas.microsoft.com/office/drawing/2014/main" id="{D12C5631-8C0A-4256-BD3E-88D081A7321B}"/>
                  </a:ext>
                </a:extLst>
              </p:cNvPr>
              <p:cNvSpPr/>
              <p:nvPr/>
            </p:nvSpPr>
            <p:spPr>
              <a:xfrm>
                <a:off x="5641689" y="1742385"/>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3" name="Rectangle 72">
                <a:extLst>
                  <a:ext uri="{FF2B5EF4-FFF2-40B4-BE49-F238E27FC236}">
                    <a16:creationId xmlns:a16="http://schemas.microsoft.com/office/drawing/2014/main" id="{D3030D9B-44CF-4F4E-A86E-18A79322376D}"/>
                  </a:ext>
                </a:extLst>
              </p:cNvPr>
              <p:cNvSpPr/>
              <p:nvPr/>
            </p:nvSpPr>
            <p:spPr>
              <a:xfrm>
                <a:off x="5626130" y="2064953"/>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4" name="Rectangle 73">
                <a:extLst>
                  <a:ext uri="{FF2B5EF4-FFF2-40B4-BE49-F238E27FC236}">
                    <a16:creationId xmlns:a16="http://schemas.microsoft.com/office/drawing/2014/main" id="{0E9F8D11-58D9-4493-A410-DACB43B5E48F}"/>
                  </a:ext>
                </a:extLst>
              </p:cNvPr>
              <p:cNvSpPr/>
              <p:nvPr/>
            </p:nvSpPr>
            <p:spPr>
              <a:xfrm>
                <a:off x="5626130" y="2372116"/>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Rectangle 74">
                <a:extLst>
                  <a:ext uri="{FF2B5EF4-FFF2-40B4-BE49-F238E27FC236}">
                    <a16:creationId xmlns:a16="http://schemas.microsoft.com/office/drawing/2014/main" id="{880FA994-AF36-4890-A98D-4750B71B3C59}"/>
                  </a:ext>
                </a:extLst>
              </p:cNvPr>
              <p:cNvSpPr/>
              <p:nvPr/>
            </p:nvSpPr>
            <p:spPr>
              <a:xfrm>
                <a:off x="5633303" y="2684520"/>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6" name="Rectangle 75">
                <a:extLst>
                  <a:ext uri="{FF2B5EF4-FFF2-40B4-BE49-F238E27FC236}">
                    <a16:creationId xmlns:a16="http://schemas.microsoft.com/office/drawing/2014/main" id="{9E5C2FB6-992A-4537-B467-2FCB0FDBDB9F}"/>
                  </a:ext>
                </a:extLst>
              </p:cNvPr>
              <p:cNvSpPr/>
              <p:nvPr/>
            </p:nvSpPr>
            <p:spPr>
              <a:xfrm>
                <a:off x="5633303" y="2985986"/>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7" name="Rectangle 76">
                <a:extLst>
                  <a:ext uri="{FF2B5EF4-FFF2-40B4-BE49-F238E27FC236}">
                    <a16:creationId xmlns:a16="http://schemas.microsoft.com/office/drawing/2014/main" id="{73193785-12A4-408F-9E7C-27DDBEAFA7BD}"/>
                  </a:ext>
                </a:extLst>
              </p:cNvPr>
              <p:cNvSpPr/>
              <p:nvPr/>
            </p:nvSpPr>
            <p:spPr>
              <a:xfrm>
                <a:off x="5626130" y="3308187"/>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8" name="Rectangle 137">
                <a:extLst>
                  <a:ext uri="{FF2B5EF4-FFF2-40B4-BE49-F238E27FC236}">
                    <a16:creationId xmlns:a16="http://schemas.microsoft.com/office/drawing/2014/main" id="{FF68EA0C-3323-4279-9322-583E0496C340}"/>
                  </a:ext>
                </a:extLst>
              </p:cNvPr>
              <p:cNvSpPr/>
              <p:nvPr/>
            </p:nvSpPr>
            <p:spPr>
              <a:xfrm>
                <a:off x="5618957" y="3615100"/>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9" name="Rectangle 138">
                <a:extLst>
                  <a:ext uri="{FF2B5EF4-FFF2-40B4-BE49-F238E27FC236}">
                    <a16:creationId xmlns:a16="http://schemas.microsoft.com/office/drawing/2014/main" id="{DA8F7F98-A2C1-4622-86E7-4F2038831BBE}"/>
                  </a:ext>
                </a:extLst>
              </p:cNvPr>
              <p:cNvSpPr/>
              <p:nvPr/>
            </p:nvSpPr>
            <p:spPr>
              <a:xfrm>
                <a:off x="5604611" y="3927247"/>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0" name="Rectangle 139">
                <a:extLst>
                  <a:ext uri="{FF2B5EF4-FFF2-40B4-BE49-F238E27FC236}">
                    <a16:creationId xmlns:a16="http://schemas.microsoft.com/office/drawing/2014/main" id="{0A05E640-BFCE-401E-8E58-B95F9FAC8DFA}"/>
                  </a:ext>
                </a:extLst>
              </p:cNvPr>
              <p:cNvSpPr/>
              <p:nvPr/>
            </p:nvSpPr>
            <p:spPr>
              <a:xfrm>
                <a:off x="5611784" y="4239143"/>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1" name="Rectangle 140">
                <a:extLst>
                  <a:ext uri="{FF2B5EF4-FFF2-40B4-BE49-F238E27FC236}">
                    <a16:creationId xmlns:a16="http://schemas.microsoft.com/office/drawing/2014/main" id="{E054FE0A-3727-4A81-B405-7B2AD3CF46C1}"/>
                  </a:ext>
                </a:extLst>
              </p:cNvPr>
              <p:cNvSpPr/>
              <p:nvPr/>
            </p:nvSpPr>
            <p:spPr>
              <a:xfrm>
                <a:off x="5604611" y="4546182"/>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2" name="Rectangle 141">
                <a:extLst>
                  <a:ext uri="{FF2B5EF4-FFF2-40B4-BE49-F238E27FC236}">
                    <a16:creationId xmlns:a16="http://schemas.microsoft.com/office/drawing/2014/main" id="{181F776C-2AF8-48ED-A45F-6043E45954BF}"/>
                  </a:ext>
                </a:extLst>
              </p:cNvPr>
              <p:cNvSpPr/>
              <p:nvPr/>
            </p:nvSpPr>
            <p:spPr>
              <a:xfrm>
                <a:off x="5609779" y="4857467"/>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3" name="Rectangle 142">
                <a:extLst>
                  <a:ext uri="{FF2B5EF4-FFF2-40B4-BE49-F238E27FC236}">
                    <a16:creationId xmlns:a16="http://schemas.microsoft.com/office/drawing/2014/main" id="{F411B93B-64DC-40ED-8351-A38502F83EC2}"/>
                  </a:ext>
                </a:extLst>
              </p:cNvPr>
              <p:cNvSpPr/>
              <p:nvPr/>
            </p:nvSpPr>
            <p:spPr>
              <a:xfrm>
                <a:off x="5618957" y="5171895"/>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4" name="Rectangle 143">
                <a:extLst>
                  <a:ext uri="{FF2B5EF4-FFF2-40B4-BE49-F238E27FC236}">
                    <a16:creationId xmlns:a16="http://schemas.microsoft.com/office/drawing/2014/main" id="{6D4EF766-AAA1-4FD1-9EB8-BC7CCAF80F4C}"/>
                  </a:ext>
                </a:extLst>
              </p:cNvPr>
              <p:cNvSpPr/>
              <p:nvPr/>
            </p:nvSpPr>
            <p:spPr>
              <a:xfrm>
                <a:off x="5611784" y="5503140"/>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5" name="Rectangle 144">
                <a:extLst>
                  <a:ext uri="{FF2B5EF4-FFF2-40B4-BE49-F238E27FC236}">
                    <a16:creationId xmlns:a16="http://schemas.microsoft.com/office/drawing/2014/main" id="{CA3BC80A-A5C7-4031-AE04-E1DBB065F990}"/>
                  </a:ext>
                </a:extLst>
              </p:cNvPr>
              <p:cNvSpPr/>
              <p:nvPr/>
            </p:nvSpPr>
            <p:spPr>
              <a:xfrm>
                <a:off x="5604611" y="5797854"/>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6" name="Rectangle 145">
                <a:extLst>
                  <a:ext uri="{FF2B5EF4-FFF2-40B4-BE49-F238E27FC236}">
                    <a16:creationId xmlns:a16="http://schemas.microsoft.com/office/drawing/2014/main" id="{B2C4E260-0390-4C3C-B29D-AB4732D5F312}"/>
                  </a:ext>
                </a:extLst>
              </p:cNvPr>
              <p:cNvSpPr/>
              <p:nvPr/>
            </p:nvSpPr>
            <p:spPr>
              <a:xfrm>
                <a:off x="5604611" y="6097210"/>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7" name="Rectangle 146">
                <a:extLst>
                  <a:ext uri="{FF2B5EF4-FFF2-40B4-BE49-F238E27FC236}">
                    <a16:creationId xmlns:a16="http://schemas.microsoft.com/office/drawing/2014/main" id="{9CF30D03-0768-4F4A-876B-4064ADC4B962}"/>
                  </a:ext>
                </a:extLst>
              </p:cNvPr>
              <p:cNvSpPr/>
              <p:nvPr/>
            </p:nvSpPr>
            <p:spPr>
              <a:xfrm>
                <a:off x="5611784" y="6412576"/>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81" name="Group 80">
                <a:extLst>
                  <a:ext uri="{FF2B5EF4-FFF2-40B4-BE49-F238E27FC236}">
                    <a16:creationId xmlns:a16="http://schemas.microsoft.com/office/drawing/2014/main" id="{BDE4CAF1-67FB-4A00-A957-F84932EF37EA}"/>
                  </a:ext>
                </a:extLst>
              </p:cNvPr>
              <p:cNvGrpSpPr/>
              <p:nvPr/>
            </p:nvGrpSpPr>
            <p:grpSpPr>
              <a:xfrm>
                <a:off x="5805714" y="741596"/>
                <a:ext cx="580573" cy="386869"/>
                <a:chOff x="5805714" y="609691"/>
                <a:chExt cx="580573" cy="386869"/>
              </a:xfrm>
            </p:grpSpPr>
            <p:sp>
              <p:nvSpPr>
                <p:cNvPr id="82" name="Rectangle 81">
                  <a:extLst>
                    <a:ext uri="{FF2B5EF4-FFF2-40B4-BE49-F238E27FC236}">
                      <a16:creationId xmlns:a16="http://schemas.microsoft.com/office/drawing/2014/main" id="{74C944AF-D50A-425E-A441-BD46E8CB9783}"/>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Arc 82">
                  <a:extLst>
                    <a:ext uri="{FF2B5EF4-FFF2-40B4-BE49-F238E27FC236}">
                      <a16:creationId xmlns:a16="http://schemas.microsoft.com/office/drawing/2014/main" id="{AE95EC9D-DB78-417E-AF31-C543DE84C1EE}"/>
                    </a:ext>
                  </a:extLst>
                </p:cNvPr>
                <p:cNvSpPr/>
                <p:nvPr/>
              </p:nvSpPr>
              <p:spPr>
                <a:xfrm>
                  <a:off x="5805714" y="609691"/>
                  <a:ext cx="410553" cy="386869"/>
                </a:xfrm>
                <a:prstGeom prst="arc">
                  <a:avLst>
                    <a:gd name="adj1" fmla="val 107575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EC3E0684-8AE8-4214-BF7B-4AAB6B86F600}"/>
                  </a:ext>
                </a:extLst>
              </p:cNvPr>
              <p:cNvGrpSpPr/>
              <p:nvPr/>
            </p:nvGrpSpPr>
            <p:grpSpPr>
              <a:xfrm>
                <a:off x="5805714" y="1052619"/>
                <a:ext cx="580573" cy="386869"/>
                <a:chOff x="5805714" y="609691"/>
                <a:chExt cx="580573" cy="386869"/>
              </a:xfrm>
            </p:grpSpPr>
            <p:sp>
              <p:nvSpPr>
                <p:cNvPr id="85" name="Rectangle 84">
                  <a:extLst>
                    <a:ext uri="{FF2B5EF4-FFF2-40B4-BE49-F238E27FC236}">
                      <a16:creationId xmlns:a16="http://schemas.microsoft.com/office/drawing/2014/main" id="{CF8E04A3-B6B4-4F3C-BB6B-AF9929DDA237}"/>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Arc 85">
                  <a:extLst>
                    <a:ext uri="{FF2B5EF4-FFF2-40B4-BE49-F238E27FC236}">
                      <a16:creationId xmlns:a16="http://schemas.microsoft.com/office/drawing/2014/main" id="{18A95974-DAB2-4BF8-9192-96278D1744CD}"/>
                    </a:ext>
                  </a:extLst>
                </p:cNvPr>
                <p:cNvSpPr/>
                <p:nvPr/>
              </p:nvSpPr>
              <p:spPr>
                <a:xfrm>
                  <a:off x="5805714" y="609691"/>
                  <a:ext cx="410553" cy="386869"/>
                </a:xfrm>
                <a:prstGeom prst="arc">
                  <a:avLst>
                    <a:gd name="adj1" fmla="val 1083048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C97BDBFC-6DCF-4D05-9235-AF24FD08B7BA}"/>
                  </a:ext>
                </a:extLst>
              </p:cNvPr>
              <p:cNvGrpSpPr/>
              <p:nvPr/>
            </p:nvGrpSpPr>
            <p:grpSpPr>
              <a:xfrm>
                <a:off x="5805714" y="1363642"/>
                <a:ext cx="580573" cy="386869"/>
                <a:chOff x="5805714" y="609691"/>
                <a:chExt cx="580573" cy="386869"/>
              </a:xfrm>
            </p:grpSpPr>
            <p:sp>
              <p:nvSpPr>
                <p:cNvPr id="88" name="Rectangle 87">
                  <a:extLst>
                    <a:ext uri="{FF2B5EF4-FFF2-40B4-BE49-F238E27FC236}">
                      <a16:creationId xmlns:a16="http://schemas.microsoft.com/office/drawing/2014/main" id="{4AB8CE96-3DF3-4063-9F27-D4DB07BB75E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Arc 88">
                  <a:extLst>
                    <a:ext uri="{FF2B5EF4-FFF2-40B4-BE49-F238E27FC236}">
                      <a16:creationId xmlns:a16="http://schemas.microsoft.com/office/drawing/2014/main" id="{309BD817-14B6-4AA7-A1F6-6EAEFBC3A86F}"/>
                    </a:ext>
                  </a:extLst>
                </p:cNvPr>
                <p:cNvSpPr/>
                <p:nvPr/>
              </p:nvSpPr>
              <p:spPr>
                <a:xfrm>
                  <a:off x="5805714" y="609691"/>
                  <a:ext cx="410553" cy="386869"/>
                </a:xfrm>
                <a:prstGeom prst="arc">
                  <a:avLst>
                    <a:gd name="adj1" fmla="val 1080965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C6951FED-2BD7-4859-B333-5B1CAEF8AB8D}"/>
                  </a:ext>
                </a:extLst>
              </p:cNvPr>
              <p:cNvGrpSpPr/>
              <p:nvPr/>
            </p:nvGrpSpPr>
            <p:grpSpPr>
              <a:xfrm>
                <a:off x="5805714" y="1674665"/>
                <a:ext cx="580573" cy="386869"/>
                <a:chOff x="5805714" y="609691"/>
                <a:chExt cx="580573" cy="386869"/>
              </a:xfrm>
            </p:grpSpPr>
            <p:sp>
              <p:nvSpPr>
                <p:cNvPr id="91" name="Rectangle 90">
                  <a:extLst>
                    <a:ext uri="{FF2B5EF4-FFF2-40B4-BE49-F238E27FC236}">
                      <a16:creationId xmlns:a16="http://schemas.microsoft.com/office/drawing/2014/main" id="{FE30C63D-F045-40E9-8C54-26DA5BDA0F4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Arc 91">
                  <a:extLst>
                    <a:ext uri="{FF2B5EF4-FFF2-40B4-BE49-F238E27FC236}">
                      <a16:creationId xmlns:a16="http://schemas.microsoft.com/office/drawing/2014/main" id="{434A2720-2A66-40B1-AC7E-5C244C6E6EB9}"/>
                    </a:ext>
                  </a:extLst>
                </p:cNvPr>
                <p:cNvSpPr/>
                <p:nvPr/>
              </p:nvSpPr>
              <p:spPr>
                <a:xfrm>
                  <a:off x="5805714" y="609691"/>
                  <a:ext cx="410553" cy="386869"/>
                </a:xfrm>
                <a:prstGeom prst="arc">
                  <a:avLst>
                    <a:gd name="adj1" fmla="val 1087571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93" name="Group 92">
                <a:extLst>
                  <a:ext uri="{FF2B5EF4-FFF2-40B4-BE49-F238E27FC236}">
                    <a16:creationId xmlns:a16="http://schemas.microsoft.com/office/drawing/2014/main" id="{3253887B-E245-4C89-84BB-C89576187B4D}"/>
                  </a:ext>
                </a:extLst>
              </p:cNvPr>
              <p:cNvGrpSpPr/>
              <p:nvPr/>
            </p:nvGrpSpPr>
            <p:grpSpPr>
              <a:xfrm>
                <a:off x="5805714" y="1985688"/>
                <a:ext cx="580573" cy="386869"/>
                <a:chOff x="5805714" y="609691"/>
                <a:chExt cx="580573" cy="386869"/>
              </a:xfrm>
            </p:grpSpPr>
            <p:sp>
              <p:nvSpPr>
                <p:cNvPr id="94" name="Rectangle 93">
                  <a:extLst>
                    <a:ext uri="{FF2B5EF4-FFF2-40B4-BE49-F238E27FC236}">
                      <a16:creationId xmlns:a16="http://schemas.microsoft.com/office/drawing/2014/main" id="{C2935527-C9EF-4950-89BB-EB1207B25E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Arc 94">
                  <a:extLst>
                    <a:ext uri="{FF2B5EF4-FFF2-40B4-BE49-F238E27FC236}">
                      <a16:creationId xmlns:a16="http://schemas.microsoft.com/office/drawing/2014/main" id="{B885AD0D-2A97-4761-A7E2-81AE7730FF98}"/>
                    </a:ext>
                  </a:extLst>
                </p:cNvPr>
                <p:cNvSpPr/>
                <p:nvPr/>
              </p:nvSpPr>
              <p:spPr>
                <a:xfrm>
                  <a:off x="5805714" y="609691"/>
                  <a:ext cx="410553" cy="386869"/>
                </a:xfrm>
                <a:prstGeom prst="arc">
                  <a:avLst>
                    <a:gd name="adj1" fmla="val 1078249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B20895E6-FBAD-4249-90F9-43369FD2080F}"/>
                  </a:ext>
                </a:extLst>
              </p:cNvPr>
              <p:cNvGrpSpPr/>
              <p:nvPr/>
            </p:nvGrpSpPr>
            <p:grpSpPr>
              <a:xfrm>
                <a:off x="5805714" y="2296711"/>
                <a:ext cx="580573" cy="386869"/>
                <a:chOff x="5805714" y="609691"/>
                <a:chExt cx="580573" cy="386869"/>
              </a:xfrm>
            </p:grpSpPr>
            <p:sp>
              <p:nvSpPr>
                <p:cNvPr id="97" name="Rectangle 96">
                  <a:extLst>
                    <a:ext uri="{FF2B5EF4-FFF2-40B4-BE49-F238E27FC236}">
                      <a16:creationId xmlns:a16="http://schemas.microsoft.com/office/drawing/2014/main" id="{416F99E9-E132-4AB6-9501-719E390B295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Arc 97">
                  <a:extLst>
                    <a:ext uri="{FF2B5EF4-FFF2-40B4-BE49-F238E27FC236}">
                      <a16:creationId xmlns:a16="http://schemas.microsoft.com/office/drawing/2014/main" id="{7BF41422-E1EF-4A49-906D-7C9E43200378}"/>
                    </a:ext>
                  </a:extLst>
                </p:cNvPr>
                <p:cNvSpPr/>
                <p:nvPr/>
              </p:nvSpPr>
              <p:spPr>
                <a:xfrm>
                  <a:off x="5805714" y="609691"/>
                  <a:ext cx="410553" cy="386869"/>
                </a:xfrm>
                <a:prstGeom prst="arc">
                  <a:avLst>
                    <a:gd name="adj1" fmla="val 108379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9" name="Group 98">
                <a:extLst>
                  <a:ext uri="{FF2B5EF4-FFF2-40B4-BE49-F238E27FC236}">
                    <a16:creationId xmlns:a16="http://schemas.microsoft.com/office/drawing/2014/main" id="{3A6C8FCE-3906-4A51-8C51-53A21458A79D}"/>
                  </a:ext>
                </a:extLst>
              </p:cNvPr>
              <p:cNvGrpSpPr/>
              <p:nvPr/>
            </p:nvGrpSpPr>
            <p:grpSpPr>
              <a:xfrm>
                <a:off x="5805714" y="2607734"/>
                <a:ext cx="580573" cy="386869"/>
                <a:chOff x="5805714" y="609691"/>
                <a:chExt cx="580573" cy="386869"/>
              </a:xfrm>
            </p:grpSpPr>
            <p:sp>
              <p:nvSpPr>
                <p:cNvPr id="100" name="Rectangle 99">
                  <a:extLst>
                    <a:ext uri="{FF2B5EF4-FFF2-40B4-BE49-F238E27FC236}">
                      <a16:creationId xmlns:a16="http://schemas.microsoft.com/office/drawing/2014/main" id="{01B7306C-C82A-4CBC-8810-B196E2B85FD9}"/>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Arc 100">
                  <a:extLst>
                    <a:ext uri="{FF2B5EF4-FFF2-40B4-BE49-F238E27FC236}">
                      <a16:creationId xmlns:a16="http://schemas.microsoft.com/office/drawing/2014/main" id="{4309EB4B-A1C1-41B8-9E71-43E4632DE81A}"/>
                    </a:ext>
                  </a:extLst>
                </p:cNvPr>
                <p:cNvSpPr/>
                <p:nvPr/>
              </p:nvSpPr>
              <p:spPr>
                <a:xfrm>
                  <a:off x="5805714" y="609691"/>
                  <a:ext cx="410553" cy="386869"/>
                </a:xfrm>
                <a:prstGeom prst="arc">
                  <a:avLst>
                    <a:gd name="adj1" fmla="val 1081717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2" name="Group 101">
                <a:extLst>
                  <a:ext uri="{FF2B5EF4-FFF2-40B4-BE49-F238E27FC236}">
                    <a16:creationId xmlns:a16="http://schemas.microsoft.com/office/drawing/2014/main" id="{C74B4894-B5D2-4362-964C-D4DC0546060A}"/>
                  </a:ext>
                </a:extLst>
              </p:cNvPr>
              <p:cNvGrpSpPr/>
              <p:nvPr/>
            </p:nvGrpSpPr>
            <p:grpSpPr>
              <a:xfrm>
                <a:off x="5805714" y="2918757"/>
                <a:ext cx="580573" cy="386869"/>
                <a:chOff x="5805714" y="609691"/>
                <a:chExt cx="580573" cy="386869"/>
              </a:xfrm>
            </p:grpSpPr>
            <p:sp>
              <p:nvSpPr>
                <p:cNvPr id="103" name="Rectangle 102">
                  <a:extLst>
                    <a:ext uri="{FF2B5EF4-FFF2-40B4-BE49-F238E27FC236}">
                      <a16:creationId xmlns:a16="http://schemas.microsoft.com/office/drawing/2014/main" id="{DA95D981-4D5B-4F4F-8A82-69838938508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Arc 103">
                  <a:extLst>
                    <a:ext uri="{FF2B5EF4-FFF2-40B4-BE49-F238E27FC236}">
                      <a16:creationId xmlns:a16="http://schemas.microsoft.com/office/drawing/2014/main" id="{E4822634-A39A-4B0D-8399-883328FCA1EE}"/>
                    </a:ext>
                  </a:extLst>
                </p:cNvPr>
                <p:cNvSpPr/>
                <p:nvPr/>
              </p:nvSpPr>
              <p:spPr>
                <a:xfrm>
                  <a:off x="5805714" y="609691"/>
                  <a:ext cx="410553" cy="386869"/>
                </a:xfrm>
                <a:prstGeom prst="arc">
                  <a:avLst>
                    <a:gd name="adj1" fmla="val 1122047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5" name="Group 104">
                <a:extLst>
                  <a:ext uri="{FF2B5EF4-FFF2-40B4-BE49-F238E27FC236}">
                    <a16:creationId xmlns:a16="http://schemas.microsoft.com/office/drawing/2014/main" id="{AC0C8900-7AAE-4DAD-9853-250BA8E46217}"/>
                  </a:ext>
                </a:extLst>
              </p:cNvPr>
              <p:cNvGrpSpPr/>
              <p:nvPr/>
            </p:nvGrpSpPr>
            <p:grpSpPr>
              <a:xfrm>
                <a:off x="5805714" y="3229780"/>
                <a:ext cx="580573" cy="386869"/>
                <a:chOff x="5805714" y="609691"/>
                <a:chExt cx="580573" cy="386869"/>
              </a:xfrm>
            </p:grpSpPr>
            <p:sp>
              <p:nvSpPr>
                <p:cNvPr id="106" name="Rectangle 105">
                  <a:extLst>
                    <a:ext uri="{FF2B5EF4-FFF2-40B4-BE49-F238E27FC236}">
                      <a16:creationId xmlns:a16="http://schemas.microsoft.com/office/drawing/2014/main" id="{8F16C3F5-5111-4385-95DB-684995C5DA9E}"/>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Arc 106">
                  <a:extLst>
                    <a:ext uri="{FF2B5EF4-FFF2-40B4-BE49-F238E27FC236}">
                      <a16:creationId xmlns:a16="http://schemas.microsoft.com/office/drawing/2014/main" id="{C8E4EC42-A513-472E-AE69-66EF8F71937C}"/>
                    </a:ext>
                  </a:extLst>
                </p:cNvPr>
                <p:cNvSpPr/>
                <p:nvPr/>
              </p:nvSpPr>
              <p:spPr>
                <a:xfrm>
                  <a:off x="5805714" y="609691"/>
                  <a:ext cx="410553" cy="386869"/>
                </a:xfrm>
                <a:prstGeom prst="arc">
                  <a:avLst>
                    <a:gd name="adj1" fmla="val 106480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B9DF2A69-06AC-4DC9-B6C7-9A1B9D012585}"/>
                  </a:ext>
                </a:extLst>
              </p:cNvPr>
              <p:cNvGrpSpPr/>
              <p:nvPr/>
            </p:nvGrpSpPr>
            <p:grpSpPr>
              <a:xfrm>
                <a:off x="5805714" y="3540803"/>
                <a:ext cx="580573" cy="386869"/>
                <a:chOff x="5805714" y="609691"/>
                <a:chExt cx="580573" cy="386869"/>
              </a:xfrm>
            </p:grpSpPr>
            <p:sp>
              <p:nvSpPr>
                <p:cNvPr id="109" name="Rectangle 108">
                  <a:extLst>
                    <a:ext uri="{FF2B5EF4-FFF2-40B4-BE49-F238E27FC236}">
                      <a16:creationId xmlns:a16="http://schemas.microsoft.com/office/drawing/2014/main" id="{66D59475-186E-4F7A-A501-ABEDCC08DC9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id="{55C929AA-C5D4-4A29-94FC-BF99C03F9430}"/>
                    </a:ext>
                  </a:extLst>
                </p:cNvPr>
                <p:cNvSpPr/>
                <p:nvPr/>
              </p:nvSpPr>
              <p:spPr>
                <a:xfrm>
                  <a:off x="5805714" y="609691"/>
                  <a:ext cx="410553" cy="386869"/>
                </a:xfrm>
                <a:prstGeom prst="arc">
                  <a:avLst>
                    <a:gd name="adj1" fmla="val 109014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26F5DDE8-77F1-4A19-9A73-FA16AD387091}"/>
                  </a:ext>
                </a:extLst>
              </p:cNvPr>
              <p:cNvGrpSpPr/>
              <p:nvPr/>
            </p:nvGrpSpPr>
            <p:grpSpPr>
              <a:xfrm>
                <a:off x="5805714" y="3851826"/>
                <a:ext cx="580573" cy="386869"/>
                <a:chOff x="5805714" y="609691"/>
                <a:chExt cx="580573" cy="386869"/>
              </a:xfrm>
            </p:grpSpPr>
            <p:sp>
              <p:nvSpPr>
                <p:cNvPr id="112" name="Rectangle 111">
                  <a:extLst>
                    <a:ext uri="{FF2B5EF4-FFF2-40B4-BE49-F238E27FC236}">
                      <a16:creationId xmlns:a16="http://schemas.microsoft.com/office/drawing/2014/main" id="{3975D25C-1E30-46E2-BA99-3037ADE3170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Arc 112">
                  <a:extLst>
                    <a:ext uri="{FF2B5EF4-FFF2-40B4-BE49-F238E27FC236}">
                      <a16:creationId xmlns:a16="http://schemas.microsoft.com/office/drawing/2014/main" id="{5489E9B8-DC06-4350-B467-61A9DA0B02A7}"/>
                    </a:ext>
                  </a:extLst>
                </p:cNvPr>
                <p:cNvSpPr/>
                <p:nvPr/>
              </p:nvSpPr>
              <p:spPr>
                <a:xfrm>
                  <a:off x="5805714" y="609691"/>
                  <a:ext cx="410553" cy="386869"/>
                </a:xfrm>
                <a:prstGeom prst="arc">
                  <a:avLst>
                    <a:gd name="adj1" fmla="val 11023282"/>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4" name="Group 113">
                <a:extLst>
                  <a:ext uri="{FF2B5EF4-FFF2-40B4-BE49-F238E27FC236}">
                    <a16:creationId xmlns:a16="http://schemas.microsoft.com/office/drawing/2014/main" id="{0375CE18-5EC1-4881-8142-DC1BC91AD094}"/>
                  </a:ext>
                </a:extLst>
              </p:cNvPr>
              <p:cNvGrpSpPr/>
              <p:nvPr/>
            </p:nvGrpSpPr>
            <p:grpSpPr>
              <a:xfrm>
                <a:off x="5805714" y="4162849"/>
                <a:ext cx="580573" cy="386869"/>
                <a:chOff x="5805714" y="609691"/>
                <a:chExt cx="580573" cy="386869"/>
              </a:xfrm>
            </p:grpSpPr>
            <p:sp>
              <p:nvSpPr>
                <p:cNvPr id="115" name="Rectangle 114">
                  <a:extLst>
                    <a:ext uri="{FF2B5EF4-FFF2-40B4-BE49-F238E27FC236}">
                      <a16:creationId xmlns:a16="http://schemas.microsoft.com/office/drawing/2014/main" id="{10A76D25-919A-40D9-9554-EFE2D3956BE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Arc 115">
                  <a:extLst>
                    <a:ext uri="{FF2B5EF4-FFF2-40B4-BE49-F238E27FC236}">
                      <a16:creationId xmlns:a16="http://schemas.microsoft.com/office/drawing/2014/main" id="{F541D253-66CC-4C59-909C-302800ABEEFC}"/>
                    </a:ext>
                  </a:extLst>
                </p:cNvPr>
                <p:cNvSpPr/>
                <p:nvPr/>
              </p:nvSpPr>
              <p:spPr>
                <a:xfrm>
                  <a:off x="5805714" y="609691"/>
                  <a:ext cx="410553" cy="386869"/>
                </a:xfrm>
                <a:prstGeom prst="arc">
                  <a:avLst>
                    <a:gd name="adj1" fmla="val 11168103"/>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7" name="Group 116">
                <a:extLst>
                  <a:ext uri="{FF2B5EF4-FFF2-40B4-BE49-F238E27FC236}">
                    <a16:creationId xmlns:a16="http://schemas.microsoft.com/office/drawing/2014/main" id="{D86A99F9-8CBA-4BBB-88F7-14582E27C64C}"/>
                  </a:ext>
                </a:extLst>
              </p:cNvPr>
              <p:cNvGrpSpPr/>
              <p:nvPr/>
            </p:nvGrpSpPr>
            <p:grpSpPr>
              <a:xfrm>
                <a:off x="5805714" y="4473872"/>
                <a:ext cx="580573" cy="386869"/>
                <a:chOff x="5805714" y="609691"/>
                <a:chExt cx="580573" cy="386869"/>
              </a:xfrm>
            </p:grpSpPr>
            <p:sp>
              <p:nvSpPr>
                <p:cNvPr id="118" name="Rectangle 117">
                  <a:extLst>
                    <a:ext uri="{FF2B5EF4-FFF2-40B4-BE49-F238E27FC236}">
                      <a16:creationId xmlns:a16="http://schemas.microsoft.com/office/drawing/2014/main" id="{16259704-CA38-4525-8489-D1FECD12BDB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Arc 118">
                  <a:extLst>
                    <a:ext uri="{FF2B5EF4-FFF2-40B4-BE49-F238E27FC236}">
                      <a16:creationId xmlns:a16="http://schemas.microsoft.com/office/drawing/2014/main" id="{40F4FCA1-5992-49D0-8CE6-8488CF6BAF04}"/>
                    </a:ext>
                  </a:extLst>
                </p:cNvPr>
                <p:cNvSpPr/>
                <p:nvPr/>
              </p:nvSpPr>
              <p:spPr>
                <a:xfrm>
                  <a:off x="5805714" y="609691"/>
                  <a:ext cx="410553" cy="386869"/>
                </a:xfrm>
                <a:prstGeom prst="arc">
                  <a:avLst>
                    <a:gd name="adj1" fmla="val 11188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F5C59377-7214-4209-BA16-86D5D1DAE2B0}"/>
                  </a:ext>
                </a:extLst>
              </p:cNvPr>
              <p:cNvGrpSpPr/>
              <p:nvPr/>
            </p:nvGrpSpPr>
            <p:grpSpPr>
              <a:xfrm>
                <a:off x="5805714" y="4784895"/>
                <a:ext cx="580573" cy="386869"/>
                <a:chOff x="5805714" y="609691"/>
                <a:chExt cx="580573" cy="386869"/>
              </a:xfrm>
            </p:grpSpPr>
            <p:sp>
              <p:nvSpPr>
                <p:cNvPr id="121" name="Rectangle 120">
                  <a:extLst>
                    <a:ext uri="{FF2B5EF4-FFF2-40B4-BE49-F238E27FC236}">
                      <a16:creationId xmlns:a16="http://schemas.microsoft.com/office/drawing/2014/main" id="{959A5D35-C7AE-458F-BBB5-71CD3A3F97F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Arc 121">
                  <a:extLst>
                    <a:ext uri="{FF2B5EF4-FFF2-40B4-BE49-F238E27FC236}">
                      <a16:creationId xmlns:a16="http://schemas.microsoft.com/office/drawing/2014/main" id="{F490A229-65A6-4DFF-870F-4B92A114A66A}"/>
                    </a:ext>
                  </a:extLst>
                </p:cNvPr>
                <p:cNvSpPr/>
                <p:nvPr/>
              </p:nvSpPr>
              <p:spPr>
                <a:xfrm>
                  <a:off x="5805714" y="609691"/>
                  <a:ext cx="410553" cy="386869"/>
                </a:xfrm>
                <a:prstGeom prst="arc">
                  <a:avLst>
                    <a:gd name="adj1" fmla="val 1114643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3" name="Group 122">
                <a:extLst>
                  <a:ext uri="{FF2B5EF4-FFF2-40B4-BE49-F238E27FC236}">
                    <a16:creationId xmlns:a16="http://schemas.microsoft.com/office/drawing/2014/main" id="{9EC6FFFF-2006-4366-8566-0113AD9F036A}"/>
                  </a:ext>
                </a:extLst>
              </p:cNvPr>
              <p:cNvGrpSpPr/>
              <p:nvPr/>
            </p:nvGrpSpPr>
            <p:grpSpPr>
              <a:xfrm>
                <a:off x="5805714" y="5095918"/>
                <a:ext cx="580573" cy="386869"/>
                <a:chOff x="5805714" y="609691"/>
                <a:chExt cx="580573" cy="386869"/>
              </a:xfrm>
            </p:grpSpPr>
            <p:sp>
              <p:nvSpPr>
                <p:cNvPr id="124" name="Rectangle 123">
                  <a:extLst>
                    <a:ext uri="{FF2B5EF4-FFF2-40B4-BE49-F238E27FC236}">
                      <a16:creationId xmlns:a16="http://schemas.microsoft.com/office/drawing/2014/main" id="{595E399E-0521-4D5B-914F-29C3ADDF2B72}"/>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Arc 124">
                  <a:extLst>
                    <a:ext uri="{FF2B5EF4-FFF2-40B4-BE49-F238E27FC236}">
                      <a16:creationId xmlns:a16="http://schemas.microsoft.com/office/drawing/2014/main" id="{14739334-2472-4756-B880-7780C40DA407}"/>
                    </a:ext>
                  </a:extLst>
                </p:cNvPr>
                <p:cNvSpPr/>
                <p:nvPr/>
              </p:nvSpPr>
              <p:spPr>
                <a:xfrm>
                  <a:off x="5805714" y="609691"/>
                  <a:ext cx="410553" cy="386869"/>
                </a:xfrm>
                <a:prstGeom prst="arc">
                  <a:avLst>
                    <a:gd name="adj1" fmla="val 111225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6D7FEFCF-F5E2-48A4-8DA2-466E3FA530E8}"/>
                  </a:ext>
                </a:extLst>
              </p:cNvPr>
              <p:cNvGrpSpPr/>
              <p:nvPr/>
            </p:nvGrpSpPr>
            <p:grpSpPr>
              <a:xfrm>
                <a:off x="5805714" y="5406941"/>
                <a:ext cx="580573" cy="386869"/>
                <a:chOff x="5805714" y="609691"/>
                <a:chExt cx="580573" cy="386869"/>
              </a:xfrm>
            </p:grpSpPr>
            <p:sp>
              <p:nvSpPr>
                <p:cNvPr id="127" name="Rectangle 126">
                  <a:extLst>
                    <a:ext uri="{FF2B5EF4-FFF2-40B4-BE49-F238E27FC236}">
                      <a16:creationId xmlns:a16="http://schemas.microsoft.com/office/drawing/2014/main" id="{5B8C7798-2FB8-447C-BA5C-ECB75C74E5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Arc 127">
                  <a:extLst>
                    <a:ext uri="{FF2B5EF4-FFF2-40B4-BE49-F238E27FC236}">
                      <a16:creationId xmlns:a16="http://schemas.microsoft.com/office/drawing/2014/main" id="{DDFE7CA2-AC7D-4CF0-A779-1F7EC6161969}"/>
                    </a:ext>
                  </a:extLst>
                </p:cNvPr>
                <p:cNvSpPr/>
                <p:nvPr/>
              </p:nvSpPr>
              <p:spPr>
                <a:xfrm>
                  <a:off x="5805714" y="609691"/>
                  <a:ext cx="410553" cy="386869"/>
                </a:xfrm>
                <a:prstGeom prst="arc">
                  <a:avLst>
                    <a:gd name="adj1" fmla="val 108791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9" name="Group 128">
                <a:extLst>
                  <a:ext uri="{FF2B5EF4-FFF2-40B4-BE49-F238E27FC236}">
                    <a16:creationId xmlns:a16="http://schemas.microsoft.com/office/drawing/2014/main" id="{EF6B5FAD-EB1F-43DC-8B99-11CAD21D64C9}"/>
                  </a:ext>
                </a:extLst>
              </p:cNvPr>
              <p:cNvGrpSpPr/>
              <p:nvPr/>
            </p:nvGrpSpPr>
            <p:grpSpPr>
              <a:xfrm>
                <a:off x="5805714" y="5717964"/>
                <a:ext cx="611054" cy="386869"/>
                <a:chOff x="5805714" y="609691"/>
                <a:chExt cx="611054" cy="386869"/>
              </a:xfrm>
            </p:grpSpPr>
            <p:sp>
              <p:nvSpPr>
                <p:cNvPr id="130" name="Rectangle 129">
                  <a:extLst>
                    <a:ext uri="{FF2B5EF4-FFF2-40B4-BE49-F238E27FC236}">
                      <a16:creationId xmlns:a16="http://schemas.microsoft.com/office/drawing/2014/main" id="{B817890A-729D-4FBB-8EF7-DAFD6F73427B}"/>
                    </a:ext>
                  </a:extLst>
                </p:cNvPr>
                <p:cNvSpPr/>
                <p:nvPr/>
              </p:nvSpPr>
              <p:spPr>
                <a:xfrm>
                  <a:off x="6156962" y="666847"/>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Arc 130">
                  <a:extLst>
                    <a:ext uri="{FF2B5EF4-FFF2-40B4-BE49-F238E27FC236}">
                      <a16:creationId xmlns:a16="http://schemas.microsoft.com/office/drawing/2014/main" id="{EAD6132E-2435-4771-A3CC-CCE94E7A9600}"/>
                    </a:ext>
                  </a:extLst>
                </p:cNvPr>
                <p:cNvSpPr/>
                <p:nvPr/>
              </p:nvSpPr>
              <p:spPr>
                <a:xfrm>
                  <a:off x="5805714" y="609691"/>
                  <a:ext cx="410553" cy="386869"/>
                </a:xfrm>
                <a:prstGeom prst="arc">
                  <a:avLst>
                    <a:gd name="adj1" fmla="val 109924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2" name="Group 131">
                <a:extLst>
                  <a:ext uri="{FF2B5EF4-FFF2-40B4-BE49-F238E27FC236}">
                    <a16:creationId xmlns:a16="http://schemas.microsoft.com/office/drawing/2014/main" id="{2B7006E1-B188-46BA-BAA5-15A960905F4C}"/>
                  </a:ext>
                </a:extLst>
              </p:cNvPr>
              <p:cNvGrpSpPr/>
              <p:nvPr/>
            </p:nvGrpSpPr>
            <p:grpSpPr>
              <a:xfrm>
                <a:off x="5805714" y="6028987"/>
                <a:ext cx="580573" cy="386869"/>
                <a:chOff x="5805714" y="609691"/>
                <a:chExt cx="580573" cy="386869"/>
              </a:xfrm>
            </p:grpSpPr>
            <p:sp>
              <p:nvSpPr>
                <p:cNvPr id="133" name="Rectangle 132">
                  <a:extLst>
                    <a:ext uri="{FF2B5EF4-FFF2-40B4-BE49-F238E27FC236}">
                      <a16:creationId xmlns:a16="http://schemas.microsoft.com/office/drawing/2014/main" id="{D01250CF-AFA1-4A19-B3C7-7F163609380B}"/>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Arc 133">
                  <a:extLst>
                    <a:ext uri="{FF2B5EF4-FFF2-40B4-BE49-F238E27FC236}">
                      <a16:creationId xmlns:a16="http://schemas.microsoft.com/office/drawing/2014/main" id="{1014BA5C-C370-44EB-84DA-2D69E36CE6C3}"/>
                    </a:ext>
                  </a:extLst>
                </p:cNvPr>
                <p:cNvSpPr/>
                <p:nvPr/>
              </p:nvSpPr>
              <p:spPr>
                <a:xfrm>
                  <a:off x="5805714" y="609691"/>
                  <a:ext cx="410553" cy="386869"/>
                </a:xfrm>
                <a:prstGeom prst="arc">
                  <a:avLst>
                    <a:gd name="adj1" fmla="val 1119721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5" name="Group 134">
                <a:extLst>
                  <a:ext uri="{FF2B5EF4-FFF2-40B4-BE49-F238E27FC236}">
                    <a16:creationId xmlns:a16="http://schemas.microsoft.com/office/drawing/2014/main" id="{AD8CB7E5-EBC4-4791-B93B-D0B41B862B83}"/>
                  </a:ext>
                </a:extLst>
              </p:cNvPr>
              <p:cNvGrpSpPr/>
              <p:nvPr/>
            </p:nvGrpSpPr>
            <p:grpSpPr>
              <a:xfrm>
                <a:off x="5805714" y="6340004"/>
                <a:ext cx="580573" cy="386869"/>
                <a:chOff x="5805714" y="609691"/>
                <a:chExt cx="580573" cy="386869"/>
              </a:xfrm>
            </p:grpSpPr>
            <p:sp>
              <p:nvSpPr>
                <p:cNvPr id="136" name="Rectangle 135">
                  <a:extLst>
                    <a:ext uri="{FF2B5EF4-FFF2-40B4-BE49-F238E27FC236}">
                      <a16:creationId xmlns:a16="http://schemas.microsoft.com/office/drawing/2014/main" id="{CF456FF3-391C-4C8E-A128-A413BDBBB225}"/>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Arc 136">
                  <a:extLst>
                    <a:ext uri="{FF2B5EF4-FFF2-40B4-BE49-F238E27FC236}">
                      <a16:creationId xmlns:a16="http://schemas.microsoft.com/office/drawing/2014/main" id="{8838FE2A-04D7-44E3-97C3-54338832CB9A}"/>
                    </a:ext>
                  </a:extLst>
                </p:cNvPr>
                <p:cNvSpPr/>
                <p:nvPr/>
              </p:nvSpPr>
              <p:spPr>
                <a:xfrm>
                  <a:off x="5805714" y="609691"/>
                  <a:ext cx="410553" cy="386869"/>
                </a:xfrm>
                <a:prstGeom prst="arc">
                  <a:avLst>
                    <a:gd name="adj1" fmla="val 1112980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cxnSp>
          <p:nvCxnSpPr>
            <p:cNvPr id="163" name="Straight Connector 162">
              <a:extLst>
                <a:ext uri="{FF2B5EF4-FFF2-40B4-BE49-F238E27FC236}">
                  <a16:creationId xmlns:a16="http://schemas.microsoft.com/office/drawing/2014/main" id="{6A4BE4DF-D2F4-4379-A9D6-80E52AFF4147}"/>
                </a:ext>
              </a:extLst>
            </p:cNvPr>
            <p:cNvCxnSpPr>
              <a:cxnSpLocks/>
            </p:cNvCxnSpPr>
            <p:nvPr/>
          </p:nvCxnSpPr>
          <p:spPr>
            <a:xfrm>
              <a:off x="686853" y="1364266"/>
              <a:ext cx="5727695"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6A4BE4DF-D2F4-4379-A9D6-80E52AFF4147}"/>
                </a:ext>
              </a:extLst>
            </p:cNvPr>
            <p:cNvCxnSpPr>
              <a:cxnSpLocks/>
            </p:cNvCxnSpPr>
            <p:nvPr/>
          </p:nvCxnSpPr>
          <p:spPr>
            <a:xfrm>
              <a:off x="686853" y="1697729"/>
              <a:ext cx="572574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6A4BE4DF-D2F4-4379-A9D6-80E52AFF4147}"/>
                </a:ext>
              </a:extLst>
            </p:cNvPr>
            <p:cNvCxnSpPr>
              <a:cxnSpLocks/>
            </p:cNvCxnSpPr>
            <p:nvPr/>
          </p:nvCxnSpPr>
          <p:spPr>
            <a:xfrm>
              <a:off x="686853" y="2364655"/>
              <a:ext cx="572176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6A4BE4DF-D2F4-4379-A9D6-80E52AFF4147}"/>
                </a:ext>
              </a:extLst>
            </p:cNvPr>
            <p:cNvCxnSpPr>
              <a:cxnSpLocks/>
            </p:cNvCxnSpPr>
            <p:nvPr/>
          </p:nvCxnSpPr>
          <p:spPr>
            <a:xfrm>
              <a:off x="711925" y="3031581"/>
              <a:ext cx="569421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6A4BE4DF-D2F4-4379-A9D6-80E52AFF4147}"/>
                </a:ext>
              </a:extLst>
            </p:cNvPr>
            <p:cNvCxnSpPr>
              <a:cxnSpLocks/>
            </p:cNvCxnSpPr>
            <p:nvPr/>
          </p:nvCxnSpPr>
          <p:spPr>
            <a:xfrm>
              <a:off x="686853" y="3365044"/>
              <a:ext cx="572427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6A4BE4DF-D2F4-4379-A9D6-80E52AFF4147}"/>
                </a:ext>
              </a:extLst>
            </p:cNvPr>
            <p:cNvCxnSpPr>
              <a:cxnSpLocks/>
            </p:cNvCxnSpPr>
            <p:nvPr/>
          </p:nvCxnSpPr>
          <p:spPr>
            <a:xfrm>
              <a:off x="686853" y="2698118"/>
              <a:ext cx="5716098"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6A4BE4DF-D2F4-4379-A9D6-80E52AFF4147}"/>
                </a:ext>
              </a:extLst>
            </p:cNvPr>
            <p:cNvCxnSpPr>
              <a:cxnSpLocks/>
            </p:cNvCxnSpPr>
            <p:nvPr/>
          </p:nvCxnSpPr>
          <p:spPr>
            <a:xfrm>
              <a:off x="686853" y="2031192"/>
              <a:ext cx="5729278"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6A4BE4DF-D2F4-4379-A9D6-80E52AFF4147}"/>
                </a:ext>
              </a:extLst>
            </p:cNvPr>
            <p:cNvCxnSpPr>
              <a:cxnSpLocks/>
            </p:cNvCxnSpPr>
            <p:nvPr/>
          </p:nvCxnSpPr>
          <p:spPr>
            <a:xfrm>
              <a:off x="704830" y="3698507"/>
              <a:ext cx="5705586"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6A4BE4DF-D2F4-4379-A9D6-80E52AFF4147}"/>
                </a:ext>
              </a:extLst>
            </p:cNvPr>
            <p:cNvCxnSpPr>
              <a:cxnSpLocks/>
            </p:cNvCxnSpPr>
            <p:nvPr/>
          </p:nvCxnSpPr>
          <p:spPr>
            <a:xfrm>
              <a:off x="690391" y="4031970"/>
              <a:ext cx="5727695"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a:extLst>
                <a:ext uri="{FF2B5EF4-FFF2-40B4-BE49-F238E27FC236}">
                  <a16:creationId xmlns:a16="http://schemas.microsoft.com/office/drawing/2014/main" id="{6A4BE4DF-D2F4-4379-A9D6-80E52AFF4147}"/>
                </a:ext>
              </a:extLst>
            </p:cNvPr>
            <p:cNvCxnSpPr>
              <a:cxnSpLocks/>
            </p:cNvCxnSpPr>
            <p:nvPr/>
          </p:nvCxnSpPr>
          <p:spPr>
            <a:xfrm>
              <a:off x="690391" y="4365433"/>
              <a:ext cx="572574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a:extLst>
                <a:ext uri="{FF2B5EF4-FFF2-40B4-BE49-F238E27FC236}">
                  <a16:creationId xmlns:a16="http://schemas.microsoft.com/office/drawing/2014/main" id="{6A4BE4DF-D2F4-4379-A9D6-80E52AFF4147}"/>
                </a:ext>
              </a:extLst>
            </p:cNvPr>
            <p:cNvCxnSpPr>
              <a:cxnSpLocks/>
            </p:cNvCxnSpPr>
            <p:nvPr/>
          </p:nvCxnSpPr>
          <p:spPr>
            <a:xfrm>
              <a:off x="690391" y="5032359"/>
              <a:ext cx="572176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6A4BE4DF-D2F4-4379-A9D6-80E52AFF4147}"/>
                </a:ext>
              </a:extLst>
            </p:cNvPr>
            <p:cNvCxnSpPr>
              <a:cxnSpLocks/>
            </p:cNvCxnSpPr>
            <p:nvPr/>
          </p:nvCxnSpPr>
          <p:spPr>
            <a:xfrm>
              <a:off x="715463" y="5699285"/>
              <a:ext cx="569421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6A4BE4DF-D2F4-4379-A9D6-80E52AFF4147}"/>
                </a:ext>
              </a:extLst>
            </p:cNvPr>
            <p:cNvCxnSpPr>
              <a:cxnSpLocks/>
            </p:cNvCxnSpPr>
            <p:nvPr/>
          </p:nvCxnSpPr>
          <p:spPr>
            <a:xfrm>
              <a:off x="690391" y="6032748"/>
              <a:ext cx="5351446"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a16="http://schemas.microsoft.com/office/drawing/2014/main" id="{6A4BE4DF-D2F4-4379-A9D6-80E52AFF4147}"/>
                </a:ext>
              </a:extLst>
            </p:cNvPr>
            <p:cNvCxnSpPr>
              <a:cxnSpLocks/>
            </p:cNvCxnSpPr>
            <p:nvPr/>
          </p:nvCxnSpPr>
          <p:spPr>
            <a:xfrm>
              <a:off x="690391" y="5365822"/>
              <a:ext cx="5716098"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6A4BE4DF-D2F4-4379-A9D6-80E52AFF4147}"/>
                </a:ext>
              </a:extLst>
            </p:cNvPr>
            <p:cNvCxnSpPr>
              <a:cxnSpLocks/>
            </p:cNvCxnSpPr>
            <p:nvPr/>
          </p:nvCxnSpPr>
          <p:spPr>
            <a:xfrm>
              <a:off x="690391" y="4698896"/>
              <a:ext cx="5729278"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6A4BE4DF-D2F4-4379-A9D6-80E52AFF4147}"/>
                </a:ext>
              </a:extLst>
            </p:cNvPr>
            <p:cNvCxnSpPr>
              <a:cxnSpLocks/>
            </p:cNvCxnSpPr>
            <p:nvPr/>
          </p:nvCxnSpPr>
          <p:spPr>
            <a:xfrm>
              <a:off x="678681" y="6366211"/>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6A4BE4DF-D2F4-4379-A9D6-80E52AFF4147}"/>
                </a:ext>
              </a:extLst>
            </p:cNvPr>
            <p:cNvCxnSpPr>
              <a:cxnSpLocks/>
            </p:cNvCxnSpPr>
            <p:nvPr/>
          </p:nvCxnSpPr>
          <p:spPr>
            <a:xfrm>
              <a:off x="676019" y="6699674"/>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6A4BE4DF-D2F4-4379-A9D6-80E52AFF4147}"/>
                </a:ext>
              </a:extLst>
            </p:cNvPr>
            <p:cNvCxnSpPr>
              <a:cxnSpLocks/>
            </p:cNvCxnSpPr>
            <p:nvPr/>
          </p:nvCxnSpPr>
          <p:spPr>
            <a:xfrm>
              <a:off x="678681" y="7033137"/>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6A4BE4DF-D2F4-4379-A9D6-80E52AFF4147}"/>
                </a:ext>
              </a:extLst>
            </p:cNvPr>
            <p:cNvCxnSpPr>
              <a:cxnSpLocks/>
            </p:cNvCxnSpPr>
            <p:nvPr/>
          </p:nvCxnSpPr>
          <p:spPr>
            <a:xfrm>
              <a:off x="676019" y="7366600"/>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6A4BE4DF-D2F4-4379-A9D6-80E52AFF4147}"/>
                </a:ext>
              </a:extLst>
            </p:cNvPr>
            <p:cNvCxnSpPr>
              <a:cxnSpLocks/>
            </p:cNvCxnSpPr>
            <p:nvPr/>
          </p:nvCxnSpPr>
          <p:spPr>
            <a:xfrm>
              <a:off x="689515" y="7700063"/>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6A4BE4DF-D2F4-4379-A9D6-80E52AFF4147}"/>
                </a:ext>
              </a:extLst>
            </p:cNvPr>
            <p:cNvCxnSpPr>
              <a:cxnSpLocks/>
            </p:cNvCxnSpPr>
            <p:nvPr/>
          </p:nvCxnSpPr>
          <p:spPr>
            <a:xfrm>
              <a:off x="686853" y="8033526"/>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6A4BE4DF-D2F4-4379-A9D6-80E52AFF4147}"/>
                </a:ext>
              </a:extLst>
            </p:cNvPr>
            <p:cNvCxnSpPr>
              <a:cxnSpLocks/>
            </p:cNvCxnSpPr>
            <p:nvPr/>
          </p:nvCxnSpPr>
          <p:spPr>
            <a:xfrm>
              <a:off x="689515" y="8366989"/>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6A4BE4DF-D2F4-4379-A9D6-80E52AFF4147}"/>
                </a:ext>
              </a:extLst>
            </p:cNvPr>
            <p:cNvCxnSpPr>
              <a:cxnSpLocks/>
            </p:cNvCxnSpPr>
            <p:nvPr/>
          </p:nvCxnSpPr>
          <p:spPr>
            <a:xfrm>
              <a:off x="686853" y="8700452"/>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6A4BE4DF-D2F4-4379-A9D6-80E52AFF4147}"/>
                </a:ext>
              </a:extLst>
            </p:cNvPr>
            <p:cNvCxnSpPr>
              <a:cxnSpLocks/>
            </p:cNvCxnSpPr>
            <p:nvPr/>
          </p:nvCxnSpPr>
          <p:spPr>
            <a:xfrm>
              <a:off x="682165" y="9033915"/>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6A4BE4DF-D2F4-4379-A9D6-80E52AFF4147}"/>
                </a:ext>
              </a:extLst>
            </p:cNvPr>
            <p:cNvCxnSpPr>
              <a:cxnSpLocks/>
            </p:cNvCxnSpPr>
            <p:nvPr/>
          </p:nvCxnSpPr>
          <p:spPr>
            <a:xfrm>
              <a:off x="679503" y="9367371"/>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grpSp>
      <p:pic>
        <p:nvPicPr>
          <p:cNvPr id="332" name="Picture 3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5952041" y="6584167"/>
            <a:ext cx="935257" cy="384124"/>
          </a:xfrm>
          <a:prstGeom prst="rect">
            <a:avLst/>
          </a:prstGeom>
        </p:spPr>
      </p:pic>
      <p:sp>
        <p:nvSpPr>
          <p:cNvPr id="151" name="TextBox 150"/>
          <p:cNvSpPr txBox="1"/>
          <p:nvPr/>
        </p:nvSpPr>
        <p:spPr>
          <a:xfrm>
            <a:off x="2109259" y="2322664"/>
            <a:ext cx="2551963" cy="307777"/>
          </a:xfrm>
          <a:prstGeom prst="rect">
            <a:avLst/>
          </a:prstGeom>
          <a:noFill/>
        </p:spPr>
        <p:txBody>
          <a:bodyPr wrap="square" rtlCol="0">
            <a:spAutoFit/>
          </a:bodyPr>
          <a:lstStyle/>
          <a:p>
            <a:pPr algn="ctr"/>
            <a:r>
              <a:rPr lang="en-IN" sz="1400" dirty="0">
                <a:latin typeface="Century Schoolbook" pitchFamily="18" charset="0"/>
              </a:rPr>
              <a:t> Helping people during flood </a:t>
            </a:r>
          </a:p>
        </p:txBody>
      </p:sp>
      <p:sp>
        <p:nvSpPr>
          <p:cNvPr id="156" name="TextBox 155"/>
          <p:cNvSpPr txBox="1"/>
          <p:nvPr/>
        </p:nvSpPr>
        <p:spPr>
          <a:xfrm>
            <a:off x="690391" y="4595213"/>
            <a:ext cx="5389700" cy="4939814"/>
          </a:xfrm>
          <a:prstGeom prst="rect">
            <a:avLst/>
          </a:prstGeom>
          <a:noFill/>
        </p:spPr>
        <p:txBody>
          <a:bodyPr wrap="square" rtlCol="0">
            <a:spAutoFit/>
          </a:bodyPr>
          <a:lstStyle/>
          <a:p>
            <a:pPr algn="just">
              <a:lnSpc>
                <a:spcPct val="250000"/>
              </a:lnSpc>
            </a:pPr>
            <a:r>
              <a:rPr lang="en-IN" sz="1400" b="1" dirty="0" smtClean="0">
                <a:solidFill>
                  <a:srgbClr val="FF3399"/>
                </a:solidFill>
                <a:latin typeface="Century Schoolbook" pitchFamily="18" charset="0"/>
              </a:rPr>
              <a:t>Mitigation</a:t>
            </a:r>
            <a:endParaRPr lang="en-IN" sz="1400" b="1" dirty="0">
              <a:solidFill>
                <a:srgbClr val="FF3399"/>
              </a:solidFill>
              <a:latin typeface="Century Schoolbook" pitchFamily="18" charset="0"/>
            </a:endParaRPr>
          </a:p>
          <a:p>
            <a:pPr algn="just">
              <a:lnSpc>
                <a:spcPct val="250000"/>
              </a:lnSpc>
            </a:pPr>
            <a:r>
              <a:rPr lang="en-IN" sz="1400" dirty="0" smtClean="0">
                <a:latin typeface="Century Schoolbook" pitchFamily="18" charset="0"/>
              </a:rPr>
              <a:t>It </a:t>
            </a:r>
            <a:r>
              <a:rPr lang="en-IN" sz="1400" dirty="0">
                <a:latin typeface="Century Schoolbook" pitchFamily="18" charset="0"/>
              </a:rPr>
              <a:t>means the efforts that are made to prevent hazards from developing into disasters, or to reduce the effects of disasters to the minimum, when they occur. The mitigation phase differs from the other phases because it focuses on long-term measures for reducing or eliminating risks. Even before the phase of mitigation, there may be a phase of the identification of risks. It is better to identify the risks before you plan and make efforts to reduce the impact of disaster.</a:t>
            </a:r>
            <a:endParaRPr lang="en-IN" sz="1400" b="1" dirty="0">
              <a:latin typeface="Century Schoolbook" pitchFamily="18" charset="0"/>
            </a:endParaRPr>
          </a:p>
        </p:txBody>
      </p:sp>
      <p:pic>
        <p:nvPicPr>
          <p:cNvPr id="148" name="Picture 147" descr="C:\Users\DELL\Desktop\dis 2.jpg"/>
          <p:cNvPicPr/>
          <p:nvPr/>
        </p:nvPicPr>
        <p:blipFill>
          <a:blip r:embed="rId4">
            <a:extLst>
              <a:ext uri="{28A0092B-C50C-407E-A947-70E740481C1C}">
                <a14:useLocalDpi xmlns:a14="http://schemas.microsoft.com/office/drawing/2010/main" val="0"/>
              </a:ext>
            </a:extLst>
          </a:blip>
          <a:srcRect/>
          <a:stretch>
            <a:fillRect/>
          </a:stretch>
        </p:blipFill>
        <p:spPr bwMode="auto">
          <a:xfrm>
            <a:off x="1397375" y="592253"/>
            <a:ext cx="4070364" cy="1656858"/>
          </a:xfrm>
          <a:prstGeom prst="rect">
            <a:avLst/>
          </a:prstGeom>
          <a:noFill/>
          <a:ln>
            <a:noFill/>
          </a:ln>
        </p:spPr>
      </p:pic>
      <p:pic>
        <p:nvPicPr>
          <p:cNvPr id="152" name="Picture 151" descr="C:\Users\DELL\Desktop\dis3.jpg"/>
          <p:cNvPicPr/>
          <p:nvPr/>
        </p:nvPicPr>
        <p:blipFill>
          <a:blip r:embed="rId5">
            <a:extLst>
              <a:ext uri="{28A0092B-C50C-407E-A947-70E740481C1C}">
                <a14:useLocalDpi xmlns:a14="http://schemas.microsoft.com/office/drawing/2010/main" val="0"/>
              </a:ext>
            </a:extLst>
          </a:blip>
          <a:srcRect/>
          <a:stretch>
            <a:fillRect/>
          </a:stretch>
        </p:blipFill>
        <p:spPr bwMode="auto">
          <a:xfrm>
            <a:off x="1397375" y="2733310"/>
            <a:ext cx="4070364" cy="1637243"/>
          </a:xfrm>
          <a:prstGeom prst="rect">
            <a:avLst/>
          </a:prstGeom>
          <a:noFill/>
          <a:ln>
            <a:noFill/>
          </a:ln>
        </p:spPr>
      </p:pic>
      <p:sp>
        <p:nvSpPr>
          <p:cNvPr id="154" name="TextBox 153"/>
          <p:cNvSpPr txBox="1"/>
          <p:nvPr/>
        </p:nvSpPr>
        <p:spPr>
          <a:xfrm>
            <a:off x="2268920" y="4413236"/>
            <a:ext cx="2551963" cy="307777"/>
          </a:xfrm>
          <a:prstGeom prst="rect">
            <a:avLst/>
          </a:prstGeom>
          <a:noFill/>
        </p:spPr>
        <p:txBody>
          <a:bodyPr wrap="square" rtlCol="0">
            <a:spAutoFit/>
          </a:bodyPr>
          <a:lstStyle/>
          <a:p>
            <a:pPr algn="ctr"/>
            <a:r>
              <a:rPr lang="en-IN" sz="1400" dirty="0">
                <a:latin typeface="Century Schoolbook" pitchFamily="18" charset="0"/>
              </a:rPr>
              <a:t> Providing relief</a:t>
            </a:r>
          </a:p>
        </p:txBody>
      </p:sp>
    </p:spTree>
    <p:extLst>
      <p:ext uri="{BB962C8B-B14F-4D97-AF65-F5344CB8AC3E}">
        <p14:creationId xmlns:p14="http://schemas.microsoft.com/office/powerpoint/2010/main" val="3303897226"/>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 name="Group 326"/>
          <p:cNvGrpSpPr/>
          <p:nvPr/>
        </p:nvGrpSpPr>
        <p:grpSpPr>
          <a:xfrm>
            <a:off x="43878" y="0"/>
            <a:ext cx="6814122" cy="9963584"/>
            <a:chOff x="43878" y="0"/>
            <a:chExt cx="6814122" cy="9963584"/>
          </a:xfrm>
        </p:grpSpPr>
        <p:sp>
          <p:nvSpPr>
            <p:cNvPr id="66" name="Rectangle 65">
              <a:extLst>
                <a:ext uri="{FF2B5EF4-FFF2-40B4-BE49-F238E27FC236}">
                  <a16:creationId xmlns:a16="http://schemas.microsoft.com/office/drawing/2014/main" id="{C03955BB-E41C-4E77-BB48-325360470229}"/>
                </a:ext>
              </a:extLst>
            </p:cNvPr>
            <p:cNvSpPr/>
            <p:nvPr/>
          </p:nvSpPr>
          <p:spPr>
            <a:xfrm>
              <a:off x="57526" y="0"/>
              <a:ext cx="6800474" cy="9923116"/>
            </a:xfrm>
            <a:prstGeom prst="rect">
              <a:avLst/>
            </a:prstGeom>
            <a:blipFill>
              <a:blip r:embed="rId2"/>
              <a:stretch>
                <a:fillRect/>
              </a:stretch>
            </a:blipFill>
            <a:ln>
              <a:noFill/>
            </a:ln>
            <a:effectLst>
              <a:outerShdw blurRad="50800" dist="889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9A7C9A0-1A85-4F30-A93E-652DADAEA768}"/>
                </a:ext>
              </a:extLst>
            </p:cNvPr>
            <p:cNvSpPr/>
            <p:nvPr/>
          </p:nvSpPr>
          <p:spPr>
            <a:xfrm>
              <a:off x="6028341" y="5878098"/>
              <a:ext cx="576359" cy="3838952"/>
            </a:xfrm>
            <a:prstGeom prst="rect">
              <a:avLst/>
            </a:prstGeom>
            <a:solidFill>
              <a:srgbClr val="FFC000"/>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9" name="Freeform: Shape 158">
              <a:extLst>
                <a:ext uri="{FF2B5EF4-FFF2-40B4-BE49-F238E27FC236}">
                  <a16:creationId xmlns:a16="http://schemas.microsoft.com/office/drawing/2014/main" id="{844EE657-B388-4FBA-B129-7B78DAC63F27}"/>
                </a:ext>
              </a:extLst>
            </p:cNvPr>
            <p:cNvSpPr/>
            <p:nvPr/>
          </p:nvSpPr>
          <p:spPr>
            <a:xfrm>
              <a:off x="271772" y="172684"/>
              <a:ext cx="6297469" cy="9543912"/>
            </a:xfrm>
            <a:custGeom>
              <a:avLst/>
              <a:gdLst>
                <a:gd name="connsiteX0" fmla="*/ 0 w 5395162"/>
                <a:gd name="connsiteY0" fmla="*/ 0 h 6607323"/>
                <a:gd name="connsiteX1" fmla="*/ 5395162 w 5395162"/>
                <a:gd name="connsiteY1" fmla="*/ 0 h 6607323"/>
                <a:gd name="connsiteX2" fmla="*/ 5395162 w 5395162"/>
                <a:gd name="connsiteY2" fmla="*/ 3949902 h 6607323"/>
                <a:gd name="connsiteX3" fmla="*/ 5230980 w 5395162"/>
                <a:gd name="connsiteY3" fmla="*/ 3949902 h 6607323"/>
                <a:gd name="connsiteX4" fmla="*/ 5032614 w 5395162"/>
                <a:gd name="connsiteY4" fmla="*/ 4148268 h 6607323"/>
                <a:gd name="connsiteX5" fmla="*/ 5032614 w 5395162"/>
                <a:gd name="connsiteY5" fmla="*/ 6607209 h 6607323"/>
                <a:gd name="connsiteX6" fmla="*/ 5032625 w 5395162"/>
                <a:gd name="connsiteY6" fmla="*/ 6607323 h 6607323"/>
                <a:gd name="connsiteX7" fmla="*/ 0 w 5395162"/>
                <a:gd name="connsiteY7" fmla="*/ 6607323 h 660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5162" h="6607323">
                  <a:moveTo>
                    <a:pt x="0" y="0"/>
                  </a:moveTo>
                  <a:lnTo>
                    <a:pt x="5395162" y="0"/>
                  </a:lnTo>
                  <a:lnTo>
                    <a:pt x="5395162" y="3949902"/>
                  </a:lnTo>
                  <a:lnTo>
                    <a:pt x="5230980" y="3949902"/>
                  </a:lnTo>
                  <a:cubicBezTo>
                    <a:pt x="5121425" y="3949902"/>
                    <a:pt x="5032614" y="4038713"/>
                    <a:pt x="5032614" y="4148268"/>
                  </a:cubicBezTo>
                  <a:lnTo>
                    <a:pt x="5032614" y="6607209"/>
                  </a:lnTo>
                  <a:lnTo>
                    <a:pt x="5032625" y="6607323"/>
                  </a:lnTo>
                  <a:lnTo>
                    <a:pt x="0" y="6607323"/>
                  </a:lnTo>
                  <a:close/>
                </a:path>
              </a:pathLst>
            </a:custGeom>
            <a:solidFill>
              <a:srgbClr val="FDFDFD"/>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6A4BE4DF-D2F4-4379-A9D6-80E52AFF4147}"/>
                </a:ext>
              </a:extLst>
            </p:cNvPr>
            <p:cNvCxnSpPr>
              <a:cxnSpLocks/>
            </p:cNvCxnSpPr>
            <p:nvPr/>
          </p:nvCxnSpPr>
          <p:spPr>
            <a:xfrm>
              <a:off x="701292" y="1030803"/>
              <a:ext cx="5705586"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C4AF6244-7532-4141-B434-8E2F38097B0C}"/>
                </a:ext>
              </a:extLst>
            </p:cNvPr>
            <p:cNvSpPr txBox="1"/>
            <p:nvPr/>
          </p:nvSpPr>
          <p:spPr>
            <a:xfrm>
              <a:off x="6101625" y="8082188"/>
              <a:ext cx="461665" cy="1881396"/>
            </a:xfrm>
            <a:prstGeom prst="rect">
              <a:avLst/>
            </a:prstGeom>
            <a:noFill/>
          </p:spPr>
          <p:txBody>
            <a:bodyPr vert="vert270" wrap="square" rtlCol="0">
              <a:spAutoFit/>
            </a:bodyPr>
            <a:lstStyle/>
            <a:p>
              <a:pPr algn="ctr"/>
              <a:r>
                <a:rPr lang="en-US" b="1" dirty="0"/>
                <a:t>PAGE </a:t>
              </a:r>
              <a:r>
                <a:rPr lang="en-US" b="1" dirty="0" smtClean="0"/>
                <a:t> 22</a:t>
              </a:r>
              <a:endParaRPr lang="en-US" b="1" dirty="0"/>
            </a:p>
          </p:txBody>
        </p:sp>
        <p:grpSp>
          <p:nvGrpSpPr>
            <p:cNvPr id="3" name="Group 2">
              <a:extLst>
                <a:ext uri="{FF2B5EF4-FFF2-40B4-BE49-F238E27FC236}">
                  <a16:creationId xmlns:a16="http://schemas.microsoft.com/office/drawing/2014/main" id="{0F1A4B53-3DA8-4B08-87F6-99E2B5780CCB}"/>
                </a:ext>
              </a:extLst>
            </p:cNvPr>
            <p:cNvGrpSpPr/>
            <p:nvPr/>
          </p:nvGrpSpPr>
          <p:grpSpPr>
            <a:xfrm>
              <a:off x="43878" y="172684"/>
              <a:ext cx="668047" cy="9543911"/>
              <a:chOff x="5604611" y="119550"/>
              <a:chExt cx="812157" cy="6607323"/>
            </a:xfrm>
          </p:grpSpPr>
          <p:sp>
            <p:nvSpPr>
              <p:cNvPr id="67" name="Rectangle 66">
                <a:extLst>
                  <a:ext uri="{FF2B5EF4-FFF2-40B4-BE49-F238E27FC236}">
                    <a16:creationId xmlns:a16="http://schemas.microsoft.com/office/drawing/2014/main" id="{D119F2DB-0E38-4A31-831F-2BAF295D2A25}"/>
                  </a:ext>
                </a:extLst>
              </p:cNvPr>
              <p:cNvSpPr/>
              <p:nvPr/>
            </p:nvSpPr>
            <p:spPr>
              <a:xfrm>
                <a:off x="5635694" y="202535"/>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id="{AEE5042A-E067-4FB7-BCFF-00BB33BFEDEC}"/>
                  </a:ext>
                </a:extLst>
              </p:cNvPr>
              <p:cNvGrpSpPr/>
              <p:nvPr/>
            </p:nvGrpSpPr>
            <p:grpSpPr>
              <a:xfrm>
                <a:off x="5805714" y="119550"/>
                <a:ext cx="580573" cy="386869"/>
                <a:chOff x="5805714" y="609691"/>
                <a:chExt cx="580573" cy="386869"/>
              </a:xfrm>
            </p:grpSpPr>
            <p:sp>
              <p:nvSpPr>
                <p:cNvPr id="5" name="Rectangle 4">
                  <a:extLst>
                    <a:ext uri="{FF2B5EF4-FFF2-40B4-BE49-F238E27FC236}">
                      <a16:creationId xmlns:a16="http://schemas.microsoft.com/office/drawing/2014/main" id="{9ECC8D50-758B-45D1-9832-058DA749338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c 8">
                  <a:extLst>
                    <a:ext uri="{FF2B5EF4-FFF2-40B4-BE49-F238E27FC236}">
                      <a16:creationId xmlns:a16="http://schemas.microsoft.com/office/drawing/2014/main" id="{FC783E55-1922-4926-8D97-EC60526709F7}"/>
                    </a:ext>
                  </a:extLst>
                </p:cNvPr>
                <p:cNvSpPr/>
                <p:nvPr/>
              </p:nvSpPr>
              <p:spPr>
                <a:xfrm>
                  <a:off x="5805714" y="609691"/>
                  <a:ext cx="410553" cy="386869"/>
                </a:xfrm>
                <a:prstGeom prst="arc">
                  <a:avLst>
                    <a:gd name="adj1" fmla="val 10333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8" name="Rectangle 67">
                <a:extLst>
                  <a:ext uri="{FF2B5EF4-FFF2-40B4-BE49-F238E27FC236}">
                    <a16:creationId xmlns:a16="http://schemas.microsoft.com/office/drawing/2014/main" id="{FCB92E0C-F05E-4602-8A6C-A561815032EC}"/>
                  </a:ext>
                </a:extLst>
              </p:cNvPr>
              <p:cNvSpPr/>
              <p:nvPr/>
            </p:nvSpPr>
            <p:spPr>
              <a:xfrm>
                <a:off x="5632035" y="503041"/>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78" name="Group 77">
                <a:extLst>
                  <a:ext uri="{FF2B5EF4-FFF2-40B4-BE49-F238E27FC236}">
                    <a16:creationId xmlns:a16="http://schemas.microsoft.com/office/drawing/2014/main" id="{E48E30C9-A74F-4C52-AD04-FC9A5CBD8258}"/>
                  </a:ext>
                </a:extLst>
              </p:cNvPr>
              <p:cNvGrpSpPr/>
              <p:nvPr/>
            </p:nvGrpSpPr>
            <p:grpSpPr>
              <a:xfrm>
                <a:off x="5805714" y="430573"/>
                <a:ext cx="580573" cy="386869"/>
                <a:chOff x="5805714" y="609691"/>
                <a:chExt cx="580573" cy="386869"/>
              </a:xfrm>
            </p:grpSpPr>
            <p:sp>
              <p:nvSpPr>
                <p:cNvPr id="79" name="Rectangle 78">
                  <a:extLst>
                    <a:ext uri="{FF2B5EF4-FFF2-40B4-BE49-F238E27FC236}">
                      <a16:creationId xmlns:a16="http://schemas.microsoft.com/office/drawing/2014/main" id="{9D80A7DB-810E-4588-BE25-E9F7C34D3DB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Arc 79">
                  <a:extLst>
                    <a:ext uri="{FF2B5EF4-FFF2-40B4-BE49-F238E27FC236}">
                      <a16:creationId xmlns:a16="http://schemas.microsoft.com/office/drawing/2014/main" id="{0CEE252C-3F6B-425D-A974-8C322FD62AA8}"/>
                    </a:ext>
                  </a:extLst>
                </p:cNvPr>
                <p:cNvSpPr/>
                <p:nvPr/>
              </p:nvSpPr>
              <p:spPr>
                <a:xfrm>
                  <a:off x="5805714" y="609691"/>
                  <a:ext cx="410553" cy="386869"/>
                </a:xfrm>
                <a:prstGeom prst="arc">
                  <a:avLst>
                    <a:gd name="adj1" fmla="val 10604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9" name="Rectangle 68">
                <a:extLst>
                  <a:ext uri="{FF2B5EF4-FFF2-40B4-BE49-F238E27FC236}">
                    <a16:creationId xmlns:a16="http://schemas.microsoft.com/office/drawing/2014/main" id="{A4620A41-830E-412F-B7F4-82B17531460F}"/>
                  </a:ext>
                </a:extLst>
              </p:cNvPr>
              <p:cNvSpPr/>
              <p:nvPr/>
            </p:nvSpPr>
            <p:spPr>
              <a:xfrm>
                <a:off x="5635694" y="817487"/>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Rectangle 69">
                <a:extLst>
                  <a:ext uri="{FF2B5EF4-FFF2-40B4-BE49-F238E27FC236}">
                    <a16:creationId xmlns:a16="http://schemas.microsoft.com/office/drawing/2014/main" id="{B8C591D4-C50C-4B67-805A-961945693BE6}"/>
                  </a:ext>
                </a:extLst>
              </p:cNvPr>
              <p:cNvSpPr/>
              <p:nvPr/>
            </p:nvSpPr>
            <p:spPr>
              <a:xfrm>
                <a:off x="5636493" y="1123923"/>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Rectangle 70">
                <a:extLst>
                  <a:ext uri="{FF2B5EF4-FFF2-40B4-BE49-F238E27FC236}">
                    <a16:creationId xmlns:a16="http://schemas.microsoft.com/office/drawing/2014/main" id="{461F08B5-15BF-4C63-B54C-7D2001EDCAD3}"/>
                  </a:ext>
                </a:extLst>
              </p:cNvPr>
              <p:cNvSpPr/>
              <p:nvPr/>
            </p:nvSpPr>
            <p:spPr>
              <a:xfrm>
                <a:off x="5633303" y="1440825"/>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Rectangle 71">
                <a:extLst>
                  <a:ext uri="{FF2B5EF4-FFF2-40B4-BE49-F238E27FC236}">
                    <a16:creationId xmlns:a16="http://schemas.microsoft.com/office/drawing/2014/main" id="{D12C5631-8C0A-4256-BD3E-88D081A7321B}"/>
                  </a:ext>
                </a:extLst>
              </p:cNvPr>
              <p:cNvSpPr/>
              <p:nvPr/>
            </p:nvSpPr>
            <p:spPr>
              <a:xfrm>
                <a:off x="5641689" y="1742385"/>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3" name="Rectangle 72">
                <a:extLst>
                  <a:ext uri="{FF2B5EF4-FFF2-40B4-BE49-F238E27FC236}">
                    <a16:creationId xmlns:a16="http://schemas.microsoft.com/office/drawing/2014/main" id="{D3030D9B-44CF-4F4E-A86E-18A79322376D}"/>
                  </a:ext>
                </a:extLst>
              </p:cNvPr>
              <p:cNvSpPr/>
              <p:nvPr/>
            </p:nvSpPr>
            <p:spPr>
              <a:xfrm>
                <a:off x="5626130" y="2064953"/>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4" name="Rectangle 73">
                <a:extLst>
                  <a:ext uri="{FF2B5EF4-FFF2-40B4-BE49-F238E27FC236}">
                    <a16:creationId xmlns:a16="http://schemas.microsoft.com/office/drawing/2014/main" id="{0E9F8D11-58D9-4493-A410-DACB43B5E48F}"/>
                  </a:ext>
                </a:extLst>
              </p:cNvPr>
              <p:cNvSpPr/>
              <p:nvPr/>
            </p:nvSpPr>
            <p:spPr>
              <a:xfrm>
                <a:off x="5626130" y="2372116"/>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Rectangle 74">
                <a:extLst>
                  <a:ext uri="{FF2B5EF4-FFF2-40B4-BE49-F238E27FC236}">
                    <a16:creationId xmlns:a16="http://schemas.microsoft.com/office/drawing/2014/main" id="{880FA994-AF36-4890-A98D-4750B71B3C59}"/>
                  </a:ext>
                </a:extLst>
              </p:cNvPr>
              <p:cNvSpPr/>
              <p:nvPr/>
            </p:nvSpPr>
            <p:spPr>
              <a:xfrm>
                <a:off x="5633303" y="2684520"/>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6" name="Rectangle 75">
                <a:extLst>
                  <a:ext uri="{FF2B5EF4-FFF2-40B4-BE49-F238E27FC236}">
                    <a16:creationId xmlns:a16="http://schemas.microsoft.com/office/drawing/2014/main" id="{9E5C2FB6-992A-4537-B467-2FCB0FDBDB9F}"/>
                  </a:ext>
                </a:extLst>
              </p:cNvPr>
              <p:cNvSpPr/>
              <p:nvPr/>
            </p:nvSpPr>
            <p:spPr>
              <a:xfrm>
                <a:off x="5633303" y="2985986"/>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7" name="Rectangle 76">
                <a:extLst>
                  <a:ext uri="{FF2B5EF4-FFF2-40B4-BE49-F238E27FC236}">
                    <a16:creationId xmlns:a16="http://schemas.microsoft.com/office/drawing/2014/main" id="{73193785-12A4-408F-9E7C-27DDBEAFA7BD}"/>
                  </a:ext>
                </a:extLst>
              </p:cNvPr>
              <p:cNvSpPr/>
              <p:nvPr/>
            </p:nvSpPr>
            <p:spPr>
              <a:xfrm>
                <a:off x="5626130" y="3308187"/>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8" name="Rectangle 137">
                <a:extLst>
                  <a:ext uri="{FF2B5EF4-FFF2-40B4-BE49-F238E27FC236}">
                    <a16:creationId xmlns:a16="http://schemas.microsoft.com/office/drawing/2014/main" id="{FF68EA0C-3323-4279-9322-583E0496C340}"/>
                  </a:ext>
                </a:extLst>
              </p:cNvPr>
              <p:cNvSpPr/>
              <p:nvPr/>
            </p:nvSpPr>
            <p:spPr>
              <a:xfrm>
                <a:off x="5618957" y="3615100"/>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9" name="Rectangle 138">
                <a:extLst>
                  <a:ext uri="{FF2B5EF4-FFF2-40B4-BE49-F238E27FC236}">
                    <a16:creationId xmlns:a16="http://schemas.microsoft.com/office/drawing/2014/main" id="{DA8F7F98-A2C1-4622-86E7-4F2038831BBE}"/>
                  </a:ext>
                </a:extLst>
              </p:cNvPr>
              <p:cNvSpPr/>
              <p:nvPr/>
            </p:nvSpPr>
            <p:spPr>
              <a:xfrm>
                <a:off x="5604611" y="3927247"/>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0" name="Rectangle 139">
                <a:extLst>
                  <a:ext uri="{FF2B5EF4-FFF2-40B4-BE49-F238E27FC236}">
                    <a16:creationId xmlns:a16="http://schemas.microsoft.com/office/drawing/2014/main" id="{0A05E640-BFCE-401E-8E58-B95F9FAC8DFA}"/>
                  </a:ext>
                </a:extLst>
              </p:cNvPr>
              <p:cNvSpPr/>
              <p:nvPr/>
            </p:nvSpPr>
            <p:spPr>
              <a:xfrm>
                <a:off x="5611784" y="4239143"/>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1" name="Rectangle 140">
                <a:extLst>
                  <a:ext uri="{FF2B5EF4-FFF2-40B4-BE49-F238E27FC236}">
                    <a16:creationId xmlns:a16="http://schemas.microsoft.com/office/drawing/2014/main" id="{E054FE0A-3727-4A81-B405-7B2AD3CF46C1}"/>
                  </a:ext>
                </a:extLst>
              </p:cNvPr>
              <p:cNvSpPr/>
              <p:nvPr/>
            </p:nvSpPr>
            <p:spPr>
              <a:xfrm>
                <a:off x="5604611" y="4546182"/>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2" name="Rectangle 141">
                <a:extLst>
                  <a:ext uri="{FF2B5EF4-FFF2-40B4-BE49-F238E27FC236}">
                    <a16:creationId xmlns:a16="http://schemas.microsoft.com/office/drawing/2014/main" id="{181F776C-2AF8-48ED-A45F-6043E45954BF}"/>
                  </a:ext>
                </a:extLst>
              </p:cNvPr>
              <p:cNvSpPr/>
              <p:nvPr/>
            </p:nvSpPr>
            <p:spPr>
              <a:xfrm>
                <a:off x="5609779" y="4857467"/>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3" name="Rectangle 142">
                <a:extLst>
                  <a:ext uri="{FF2B5EF4-FFF2-40B4-BE49-F238E27FC236}">
                    <a16:creationId xmlns:a16="http://schemas.microsoft.com/office/drawing/2014/main" id="{F411B93B-64DC-40ED-8351-A38502F83EC2}"/>
                  </a:ext>
                </a:extLst>
              </p:cNvPr>
              <p:cNvSpPr/>
              <p:nvPr/>
            </p:nvSpPr>
            <p:spPr>
              <a:xfrm>
                <a:off x="5618957" y="5171895"/>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4" name="Rectangle 143">
                <a:extLst>
                  <a:ext uri="{FF2B5EF4-FFF2-40B4-BE49-F238E27FC236}">
                    <a16:creationId xmlns:a16="http://schemas.microsoft.com/office/drawing/2014/main" id="{6D4EF766-AAA1-4FD1-9EB8-BC7CCAF80F4C}"/>
                  </a:ext>
                </a:extLst>
              </p:cNvPr>
              <p:cNvSpPr/>
              <p:nvPr/>
            </p:nvSpPr>
            <p:spPr>
              <a:xfrm>
                <a:off x="5611784" y="5503140"/>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5" name="Rectangle 144">
                <a:extLst>
                  <a:ext uri="{FF2B5EF4-FFF2-40B4-BE49-F238E27FC236}">
                    <a16:creationId xmlns:a16="http://schemas.microsoft.com/office/drawing/2014/main" id="{CA3BC80A-A5C7-4031-AE04-E1DBB065F990}"/>
                  </a:ext>
                </a:extLst>
              </p:cNvPr>
              <p:cNvSpPr/>
              <p:nvPr/>
            </p:nvSpPr>
            <p:spPr>
              <a:xfrm>
                <a:off x="5604611" y="5797854"/>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6" name="Rectangle 145">
                <a:extLst>
                  <a:ext uri="{FF2B5EF4-FFF2-40B4-BE49-F238E27FC236}">
                    <a16:creationId xmlns:a16="http://schemas.microsoft.com/office/drawing/2014/main" id="{B2C4E260-0390-4C3C-B29D-AB4732D5F312}"/>
                  </a:ext>
                </a:extLst>
              </p:cNvPr>
              <p:cNvSpPr/>
              <p:nvPr/>
            </p:nvSpPr>
            <p:spPr>
              <a:xfrm>
                <a:off x="5604611" y="6097210"/>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7" name="Rectangle 146">
                <a:extLst>
                  <a:ext uri="{FF2B5EF4-FFF2-40B4-BE49-F238E27FC236}">
                    <a16:creationId xmlns:a16="http://schemas.microsoft.com/office/drawing/2014/main" id="{9CF30D03-0768-4F4A-876B-4064ADC4B962}"/>
                  </a:ext>
                </a:extLst>
              </p:cNvPr>
              <p:cNvSpPr/>
              <p:nvPr/>
            </p:nvSpPr>
            <p:spPr>
              <a:xfrm>
                <a:off x="5611784" y="6412576"/>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81" name="Group 80">
                <a:extLst>
                  <a:ext uri="{FF2B5EF4-FFF2-40B4-BE49-F238E27FC236}">
                    <a16:creationId xmlns:a16="http://schemas.microsoft.com/office/drawing/2014/main" id="{BDE4CAF1-67FB-4A00-A957-F84932EF37EA}"/>
                  </a:ext>
                </a:extLst>
              </p:cNvPr>
              <p:cNvGrpSpPr/>
              <p:nvPr/>
            </p:nvGrpSpPr>
            <p:grpSpPr>
              <a:xfrm>
                <a:off x="5805714" y="741596"/>
                <a:ext cx="580573" cy="386869"/>
                <a:chOff x="5805714" y="609691"/>
                <a:chExt cx="580573" cy="386869"/>
              </a:xfrm>
            </p:grpSpPr>
            <p:sp>
              <p:nvSpPr>
                <p:cNvPr id="82" name="Rectangle 81">
                  <a:extLst>
                    <a:ext uri="{FF2B5EF4-FFF2-40B4-BE49-F238E27FC236}">
                      <a16:creationId xmlns:a16="http://schemas.microsoft.com/office/drawing/2014/main" id="{74C944AF-D50A-425E-A441-BD46E8CB9783}"/>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Arc 82">
                  <a:extLst>
                    <a:ext uri="{FF2B5EF4-FFF2-40B4-BE49-F238E27FC236}">
                      <a16:creationId xmlns:a16="http://schemas.microsoft.com/office/drawing/2014/main" id="{AE95EC9D-DB78-417E-AF31-C543DE84C1EE}"/>
                    </a:ext>
                  </a:extLst>
                </p:cNvPr>
                <p:cNvSpPr/>
                <p:nvPr/>
              </p:nvSpPr>
              <p:spPr>
                <a:xfrm>
                  <a:off x="5805714" y="609691"/>
                  <a:ext cx="410553" cy="386869"/>
                </a:xfrm>
                <a:prstGeom prst="arc">
                  <a:avLst>
                    <a:gd name="adj1" fmla="val 107575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EC3E0684-8AE8-4214-BF7B-4AAB6B86F600}"/>
                  </a:ext>
                </a:extLst>
              </p:cNvPr>
              <p:cNvGrpSpPr/>
              <p:nvPr/>
            </p:nvGrpSpPr>
            <p:grpSpPr>
              <a:xfrm>
                <a:off x="5805714" y="1052619"/>
                <a:ext cx="580573" cy="386869"/>
                <a:chOff x="5805714" y="609691"/>
                <a:chExt cx="580573" cy="386869"/>
              </a:xfrm>
            </p:grpSpPr>
            <p:sp>
              <p:nvSpPr>
                <p:cNvPr id="85" name="Rectangle 84">
                  <a:extLst>
                    <a:ext uri="{FF2B5EF4-FFF2-40B4-BE49-F238E27FC236}">
                      <a16:creationId xmlns:a16="http://schemas.microsoft.com/office/drawing/2014/main" id="{CF8E04A3-B6B4-4F3C-BB6B-AF9929DDA237}"/>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Arc 85">
                  <a:extLst>
                    <a:ext uri="{FF2B5EF4-FFF2-40B4-BE49-F238E27FC236}">
                      <a16:creationId xmlns:a16="http://schemas.microsoft.com/office/drawing/2014/main" id="{18A95974-DAB2-4BF8-9192-96278D1744CD}"/>
                    </a:ext>
                  </a:extLst>
                </p:cNvPr>
                <p:cNvSpPr/>
                <p:nvPr/>
              </p:nvSpPr>
              <p:spPr>
                <a:xfrm>
                  <a:off x="5805714" y="609691"/>
                  <a:ext cx="410553" cy="386869"/>
                </a:xfrm>
                <a:prstGeom prst="arc">
                  <a:avLst>
                    <a:gd name="adj1" fmla="val 1083048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C97BDBFC-6DCF-4D05-9235-AF24FD08B7BA}"/>
                  </a:ext>
                </a:extLst>
              </p:cNvPr>
              <p:cNvGrpSpPr/>
              <p:nvPr/>
            </p:nvGrpSpPr>
            <p:grpSpPr>
              <a:xfrm>
                <a:off x="5805714" y="1363642"/>
                <a:ext cx="580573" cy="386869"/>
                <a:chOff x="5805714" y="609691"/>
                <a:chExt cx="580573" cy="386869"/>
              </a:xfrm>
            </p:grpSpPr>
            <p:sp>
              <p:nvSpPr>
                <p:cNvPr id="88" name="Rectangle 87">
                  <a:extLst>
                    <a:ext uri="{FF2B5EF4-FFF2-40B4-BE49-F238E27FC236}">
                      <a16:creationId xmlns:a16="http://schemas.microsoft.com/office/drawing/2014/main" id="{4AB8CE96-3DF3-4063-9F27-D4DB07BB75E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Arc 88">
                  <a:extLst>
                    <a:ext uri="{FF2B5EF4-FFF2-40B4-BE49-F238E27FC236}">
                      <a16:creationId xmlns:a16="http://schemas.microsoft.com/office/drawing/2014/main" id="{309BD817-14B6-4AA7-A1F6-6EAEFBC3A86F}"/>
                    </a:ext>
                  </a:extLst>
                </p:cNvPr>
                <p:cNvSpPr/>
                <p:nvPr/>
              </p:nvSpPr>
              <p:spPr>
                <a:xfrm>
                  <a:off x="5805714" y="609691"/>
                  <a:ext cx="410553" cy="386869"/>
                </a:xfrm>
                <a:prstGeom prst="arc">
                  <a:avLst>
                    <a:gd name="adj1" fmla="val 1080965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C6951FED-2BD7-4859-B333-5B1CAEF8AB8D}"/>
                  </a:ext>
                </a:extLst>
              </p:cNvPr>
              <p:cNvGrpSpPr/>
              <p:nvPr/>
            </p:nvGrpSpPr>
            <p:grpSpPr>
              <a:xfrm>
                <a:off x="5805714" y="1674665"/>
                <a:ext cx="580573" cy="386869"/>
                <a:chOff x="5805714" y="609691"/>
                <a:chExt cx="580573" cy="386869"/>
              </a:xfrm>
            </p:grpSpPr>
            <p:sp>
              <p:nvSpPr>
                <p:cNvPr id="91" name="Rectangle 90">
                  <a:extLst>
                    <a:ext uri="{FF2B5EF4-FFF2-40B4-BE49-F238E27FC236}">
                      <a16:creationId xmlns:a16="http://schemas.microsoft.com/office/drawing/2014/main" id="{FE30C63D-F045-40E9-8C54-26DA5BDA0F4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Arc 91">
                  <a:extLst>
                    <a:ext uri="{FF2B5EF4-FFF2-40B4-BE49-F238E27FC236}">
                      <a16:creationId xmlns:a16="http://schemas.microsoft.com/office/drawing/2014/main" id="{434A2720-2A66-40B1-AC7E-5C244C6E6EB9}"/>
                    </a:ext>
                  </a:extLst>
                </p:cNvPr>
                <p:cNvSpPr/>
                <p:nvPr/>
              </p:nvSpPr>
              <p:spPr>
                <a:xfrm>
                  <a:off x="5805714" y="609691"/>
                  <a:ext cx="410553" cy="386869"/>
                </a:xfrm>
                <a:prstGeom prst="arc">
                  <a:avLst>
                    <a:gd name="adj1" fmla="val 1087571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93" name="Group 92">
                <a:extLst>
                  <a:ext uri="{FF2B5EF4-FFF2-40B4-BE49-F238E27FC236}">
                    <a16:creationId xmlns:a16="http://schemas.microsoft.com/office/drawing/2014/main" id="{3253887B-E245-4C89-84BB-C89576187B4D}"/>
                  </a:ext>
                </a:extLst>
              </p:cNvPr>
              <p:cNvGrpSpPr/>
              <p:nvPr/>
            </p:nvGrpSpPr>
            <p:grpSpPr>
              <a:xfrm>
                <a:off x="5805714" y="1985688"/>
                <a:ext cx="580573" cy="386869"/>
                <a:chOff x="5805714" y="609691"/>
                <a:chExt cx="580573" cy="386869"/>
              </a:xfrm>
            </p:grpSpPr>
            <p:sp>
              <p:nvSpPr>
                <p:cNvPr id="94" name="Rectangle 93">
                  <a:extLst>
                    <a:ext uri="{FF2B5EF4-FFF2-40B4-BE49-F238E27FC236}">
                      <a16:creationId xmlns:a16="http://schemas.microsoft.com/office/drawing/2014/main" id="{C2935527-C9EF-4950-89BB-EB1207B25E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Arc 94">
                  <a:extLst>
                    <a:ext uri="{FF2B5EF4-FFF2-40B4-BE49-F238E27FC236}">
                      <a16:creationId xmlns:a16="http://schemas.microsoft.com/office/drawing/2014/main" id="{B885AD0D-2A97-4761-A7E2-81AE7730FF98}"/>
                    </a:ext>
                  </a:extLst>
                </p:cNvPr>
                <p:cNvSpPr/>
                <p:nvPr/>
              </p:nvSpPr>
              <p:spPr>
                <a:xfrm>
                  <a:off x="5805714" y="609691"/>
                  <a:ext cx="410553" cy="386869"/>
                </a:xfrm>
                <a:prstGeom prst="arc">
                  <a:avLst>
                    <a:gd name="adj1" fmla="val 1078249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B20895E6-FBAD-4249-90F9-43369FD2080F}"/>
                  </a:ext>
                </a:extLst>
              </p:cNvPr>
              <p:cNvGrpSpPr/>
              <p:nvPr/>
            </p:nvGrpSpPr>
            <p:grpSpPr>
              <a:xfrm>
                <a:off x="5805714" y="2296711"/>
                <a:ext cx="580573" cy="386869"/>
                <a:chOff x="5805714" y="609691"/>
                <a:chExt cx="580573" cy="386869"/>
              </a:xfrm>
            </p:grpSpPr>
            <p:sp>
              <p:nvSpPr>
                <p:cNvPr id="97" name="Rectangle 96">
                  <a:extLst>
                    <a:ext uri="{FF2B5EF4-FFF2-40B4-BE49-F238E27FC236}">
                      <a16:creationId xmlns:a16="http://schemas.microsoft.com/office/drawing/2014/main" id="{416F99E9-E132-4AB6-9501-719E390B295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Arc 97">
                  <a:extLst>
                    <a:ext uri="{FF2B5EF4-FFF2-40B4-BE49-F238E27FC236}">
                      <a16:creationId xmlns:a16="http://schemas.microsoft.com/office/drawing/2014/main" id="{7BF41422-E1EF-4A49-906D-7C9E43200378}"/>
                    </a:ext>
                  </a:extLst>
                </p:cNvPr>
                <p:cNvSpPr/>
                <p:nvPr/>
              </p:nvSpPr>
              <p:spPr>
                <a:xfrm>
                  <a:off x="5805714" y="609691"/>
                  <a:ext cx="410553" cy="386869"/>
                </a:xfrm>
                <a:prstGeom prst="arc">
                  <a:avLst>
                    <a:gd name="adj1" fmla="val 108379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9" name="Group 98">
                <a:extLst>
                  <a:ext uri="{FF2B5EF4-FFF2-40B4-BE49-F238E27FC236}">
                    <a16:creationId xmlns:a16="http://schemas.microsoft.com/office/drawing/2014/main" id="{3A6C8FCE-3906-4A51-8C51-53A21458A79D}"/>
                  </a:ext>
                </a:extLst>
              </p:cNvPr>
              <p:cNvGrpSpPr/>
              <p:nvPr/>
            </p:nvGrpSpPr>
            <p:grpSpPr>
              <a:xfrm>
                <a:off x="5805714" y="2607734"/>
                <a:ext cx="580573" cy="386869"/>
                <a:chOff x="5805714" y="609691"/>
                <a:chExt cx="580573" cy="386869"/>
              </a:xfrm>
            </p:grpSpPr>
            <p:sp>
              <p:nvSpPr>
                <p:cNvPr id="100" name="Rectangle 99">
                  <a:extLst>
                    <a:ext uri="{FF2B5EF4-FFF2-40B4-BE49-F238E27FC236}">
                      <a16:creationId xmlns:a16="http://schemas.microsoft.com/office/drawing/2014/main" id="{01B7306C-C82A-4CBC-8810-B196E2B85FD9}"/>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Arc 100">
                  <a:extLst>
                    <a:ext uri="{FF2B5EF4-FFF2-40B4-BE49-F238E27FC236}">
                      <a16:creationId xmlns:a16="http://schemas.microsoft.com/office/drawing/2014/main" id="{4309EB4B-A1C1-41B8-9E71-43E4632DE81A}"/>
                    </a:ext>
                  </a:extLst>
                </p:cNvPr>
                <p:cNvSpPr/>
                <p:nvPr/>
              </p:nvSpPr>
              <p:spPr>
                <a:xfrm>
                  <a:off x="5805714" y="609691"/>
                  <a:ext cx="410553" cy="386869"/>
                </a:xfrm>
                <a:prstGeom prst="arc">
                  <a:avLst>
                    <a:gd name="adj1" fmla="val 1081717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2" name="Group 101">
                <a:extLst>
                  <a:ext uri="{FF2B5EF4-FFF2-40B4-BE49-F238E27FC236}">
                    <a16:creationId xmlns:a16="http://schemas.microsoft.com/office/drawing/2014/main" id="{C74B4894-B5D2-4362-964C-D4DC0546060A}"/>
                  </a:ext>
                </a:extLst>
              </p:cNvPr>
              <p:cNvGrpSpPr/>
              <p:nvPr/>
            </p:nvGrpSpPr>
            <p:grpSpPr>
              <a:xfrm>
                <a:off x="5805714" y="2918757"/>
                <a:ext cx="580573" cy="386869"/>
                <a:chOff x="5805714" y="609691"/>
                <a:chExt cx="580573" cy="386869"/>
              </a:xfrm>
            </p:grpSpPr>
            <p:sp>
              <p:nvSpPr>
                <p:cNvPr id="103" name="Rectangle 102">
                  <a:extLst>
                    <a:ext uri="{FF2B5EF4-FFF2-40B4-BE49-F238E27FC236}">
                      <a16:creationId xmlns:a16="http://schemas.microsoft.com/office/drawing/2014/main" id="{DA95D981-4D5B-4F4F-8A82-69838938508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Arc 103">
                  <a:extLst>
                    <a:ext uri="{FF2B5EF4-FFF2-40B4-BE49-F238E27FC236}">
                      <a16:creationId xmlns:a16="http://schemas.microsoft.com/office/drawing/2014/main" id="{E4822634-A39A-4B0D-8399-883328FCA1EE}"/>
                    </a:ext>
                  </a:extLst>
                </p:cNvPr>
                <p:cNvSpPr/>
                <p:nvPr/>
              </p:nvSpPr>
              <p:spPr>
                <a:xfrm>
                  <a:off x="5805714" y="609691"/>
                  <a:ext cx="410553" cy="386869"/>
                </a:xfrm>
                <a:prstGeom prst="arc">
                  <a:avLst>
                    <a:gd name="adj1" fmla="val 1122047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5" name="Group 104">
                <a:extLst>
                  <a:ext uri="{FF2B5EF4-FFF2-40B4-BE49-F238E27FC236}">
                    <a16:creationId xmlns:a16="http://schemas.microsoft.com/office/drawing/2014/main" id="{AC0C8900-7AAE-4DAD-9853-250BA8E46217}"/>
                  </a:ext>
                </a:extLst>
              </p:cNvPr>
              <p:cNvGrpSpPr/>
              <p:nvPr/>
            </p:nvGrpSpPr>
            <p:grpSpPr>
              <a:xfrm>
                <a:off x="5805714" y="3229780"/>
                <a:ext cx="580573" cy="386869"/>
                <a:chOff x="5805714" y="609691"/>
                <a:chExt cx="580573" cy="386869"/>
              </a:xfrm>
            </p:grpSpPr>
            <p:sp>
              <p:nvSpPr>
                <p:cNvPr id="106" name="Rectangle 105">
                  <a:extLst>
                    <a:ext uri="{FF2B5EF4-FFF2-40B4-BE49-F238E27FC236}">
                      <a16:creationId xmlns:a16="http://schemas.microsoft.com/office/drawing/2014/main" id="{8F16C3F5-5111-4385-95DB-684995C5DA9E}"/>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Arc 106">
                  <a:extLst>
                    <a:ext uri="{FF2B5EF4-FFF2-40B4-BE49-F238E27FC236}">
                      <a16:creationId xmlns:a16="http://schemas.microsoft.com/office/drawing/2014/main" id="{C8E4EC42-A513-472E-AE69-66EF8F71937C}"/>
                    </a:ext>
                  </a:extLst>
                </p:cNvPr>
                <p:cNvSpPr/>
                <p:nvPr/>
              </p:nvSpPr>
              <p:spPr>
                <a:xfrm>
                  <a:off x="5805714" y="609691"/>
                  <a:ext cx="410553" cy="386869"/>
                </a:xfrm>
                <a:prstGeom prst="arc">
                  <a:avLst>
                    <a:gd name="adj1" fmla="val 106480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B9DF2A69-06AC-4DC9-B6C7-9A1B9D012585}"/>
                  </a:ext>
                </a:extLst>
              </p:cNvPr>
              <p:cNvGrpSpPr/>
              <p:nvPr/>
            </p:nvGrpSpPr>
            <p:grpSpPr>
              <a:xfrm>
                <a:off x="5805714" y="3540803"/>
                <a:ext cx="580573" cy="386869"/>
                <a:chOff x="5805714" y="609691"/>
                <a:chExt cx="580573" cy="386869"/>
              </a:xfrm>
            </p:grpSpPr>
            <p:sp>
              <p:nvSpPr>
                <p:cNvPr id="109" name="Rectangle 108">
                  <a:extLst>
                    <a:ext uri="{FF2B5EF4-FFF2-40B4-BE49-F238E27FC236}">
                      <a16:creationId xmlns:a16="http://schemas.microsoft.com/office/drawing/2014/main" id="{66D59475-186E-4F7A-A501-ABEDCC08DC9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id="{55C929AA-C5D4-4A29-94FC-BF99C03F9430}"/>
                    </a:ext>
                  </a:extLst>
                </p:cNvPr>
                <p:cNvSpPr/>
                <p:nvPr/>
              </p:nvSpPr>
              <p:spPr>
                <a:xfrm>
                  <a:off x="5805714" y="609691"/>
                  <a:ext cx="410553" cy="386869"/>
                </a:xfrm>
                <a:prstGeom prst="arc">
                  <a:avLst>
                    <a:gd name="adj1" fmla="val 109014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26F5DDE8-77F1-4A19-9A73-FA16AD387091}"/>
                  </a:ext>
                </a:extLst>
              </p:cNvPr>
              <p:cNvGrpSpPr/>
              <p:nvPr/>
            </p:nvGrpSpPr>
            <p:grpSpPr>
              <a:xfrm>
                <a:off x="5805714" y="3851826"/>
                <a:ext cx="580573" cy="386869"/>
                <a:chOff x="5805714" y="609691"/>
                <a:chExt cx="580573" cy="386869"/>
              </a:xfrm>
            </p:grpSpPr>
            <p:sp>
              <p:nvSpPr>
                <p:cNvPr id="112" name="Rectangle 111">
                  <a:extLst>
                    <a:ext uri="{FF2B5EF4-FFF2-40B4-BE49-F238E27FC236}">
                      <a16:creationId xmlns:a16="http://schemas.microsoft.com/office/drawing/2014/main" id="{3975D25C-1E30-46E2-BA99-3037ADE3170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Arc 112">
                  <a:extLst>
                    <a:ext uri="{FF2B5EF4-FFF2-40B4-BE49-F238E27FC236}">
                      <a16:creationId xmlns:a16="http://schemas.microsoft.com/office/drawing/2014/main" id="{5489E9B8-DC06-4350-B467-61A9DA0B02A7}"/>
                    </a:ext>
                  </a:extLst>
                </p:cNvPr>
                <p:cNvSpPr/>
                <p:nvPr/>
              </p:nvSpPr>
              <p:spPr>
                <a:xfrm>
                  <a:off x="5805714" y="609691"/>
                  <a:ext cx="410553" cy="386869"/>
                </a:xfrm>
                <a:prstGeom prst="arc">
                  <a:avLst>
                    <a:gd name="adj1" fmla="val 11023282"/>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4" name="Group 113">
                <a:extLst>
                  <a:ext uri="{FF2B5EF4-FFF2-40B4-BE49-F238E27FC236}">
                    <a16:creationId xmlns:a16="http://schemas.microsoft.com/office/drawing/2014/main" id="{0375CE18-5EC1-4881-8142-DC1BC91AD094}"/>
                  </a:ext>
                </a:extLst>
              </p:cNvPr>
              <p:cNvGrpSpPr/>
              <p:nvPr/>
            </p:nvGrpSpPr>
            <p:grpSpPr>
              <a:xfrm>
                <a:off x="5805714" y="4162849"/>
                <a:ext cx="580573" cy="386869"/>
                <a:chOff x="5805714" y="609691"/>
                <a:chExt cx="580573" cy="386869"/>
              </a:xfrm>
            </p:grpSpPr>
            <p:sp>
              <p:nvSpPr>
                <p:cNvPr id="115" name="Rectangle 114">
                  <a:extLst>
                    <a:ext uri="{FF2B5EF4-FFF2-40B4-BE49-F238E27FC236}">
                      <a16:creationId xmlns:a16="http://schemas.microsoft.com/office/drawing/2014/main" id="{10A76D25-919A-40D9-9554-EFE2D3956BE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Arc 115">
                  <a:extLst>
                    <a:ext uri="{FF2B5EF4-FFF2-40B4-BE49-F238E27FC236}">
                      <a16:creationId xmlns:a16="http://schemas.microsoft.com/office/drawing/2014/main" id="{F541D253-66CC-4C59-909C-302800ABEEFC}"/>
                    </a:ext>
                  </a:extLst>
                </p:cNvPr>
                <p:cNvSpPr/>
                <p:nvPr/>
              </p:nvSpPr>
              <p:spPr>
                <a:xfrm>
                  <a:off x="5805714" y="609691"/>
                  <a:ext cx="410553" cy="386869"/>
                </a:xfrm>
                <a:prstGeom prst="arc">
                  <a:avLst>
                    <a:gd name="adj1" fmla="val 11168103"/>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7" name="Group 116">
                <a:extLst>
                  <a:ext uri="{FF2B5EF4-FFF2-40B4-BE49-F238E27FC236}">
                    <a16:creationId xmlns:a16="http://schemas.microsoft.com/office/drawing/2014/main" id="{D86A99F9-8CBA-4BBB-88F7-14582E27C64C}"/>
                  </a:ext>
                </a:extLst>
              </p:cNvPr>
              <p:cNvGrpSpPr/>
              <p:nvPr/>
            </p:nvGrpSpPr>
            <p:grpSpPr>
              <a:xfrm>
                <a:off x="5805714" y="4473872"/>
                <a:ext cx="580573" cy="386869"/>
                <a:chOff x="5805714" y="609691"/>
                <a:chExt cx="580573" cy="386869"/>
              </a:xfrm>
            </p:grpSpPr>
            <p:sp>
              <p:nvSpPr>
                <p:cNvPr id="118" name="Rectangle 117">
                  <a:extLst>
                    <a:ext uri="{FF2B5EF4-FFF2-40B4-BE49-F238E27FC236}">
                      <a16:creationId xmlns:a16="http://schemas.microsoft.com/office/drawing/2014/main" id="{16259704-CA38-4525-8489-D1FECD12BDB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Arc 118">
                  <a:extLst>
                    <a:ext uri="{FF2B5EF4-FFF2-40B4-BE49-F238E27FC236}">
                      <a16:creationId xmlns:a16="http://schemas.microsoft.com/office/drawing/2014/main" id="{40F4FCA1-5992-49D0-8CE6-8488CF6BAF04}"/>
                    </a:ext>
                  </a:extLst>
                </p:cNvPr>
                <p:cNvSpPr/>
                <p:nvPr/>
              </p:nvSpPr>
              <p:spPr>
                <a:xfrm>
                  <a:off x="5805714" y="609691"/>
                  <a:ext cx="410553" cy="386869"/>
                </a:xfrm>
                <a:prstGeom prst="arc">
                  <a:avLst>
                    <a:gd name="adj1" fmla="val 11188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F5C59377-7214-4209-BA16-86D5D1DAE2B0}"/>
                  </a:ext>
                </a:extLst>
              </p:cNvPr>
              <p:cNvGrpSpPr/>
              <p:nvPr/>
            </p:nvGrpSpPr>
            <p:grpSpPr>
              <a:xfrm>
                <a:off x="5805714" y="4784895"/>
                <a:ext cx="580573" cy="386869"/>
                <a:chOff x="5805714" y="609691"/>
                <a:chExt cx="580573" cy="386869"/>
              </a:xfrm>
            </p:grpSpPr>
            <p:sp>
              <p:nvSpPr>
                <p:cNvPr id="121" name="Rectangle 120">
                  <a:extLst>
                    <a:ext uri="{FF2B5EF4-FFF2-40B4-BE49-F238E27FC236}">
                      <a16:creationId xmlns:a16="http://schemas.microsoft.com/office/drawing/2014/main" id="{959A5D35-C7AE-458F-BBB5-71CD3A3F97F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Arc 121">
                  <a:extLst>
                    <a:ext uri="{FF2B5EF4-FFF2-40B4-BE49-F238E27FC236}">
                      <a16:creationId xmlns:a16="http://schemas.microsoft.com/office/drawing/2014/main" id="{F490A229-65A6-4DFF-870F-4B92A114A66A}"/>
                    </a:ext>
                  </a:extLst>
                </p:cNvPr>
                <p:cNvSpPr/>
                <p:nvPr/>
              </p:nvSpPr>
              <p:spPr>
                <a:xfrm>
                  <a:off x="5805714" y="609691"/>
                  <a:ext cx="410553" cy="386869"/>
                </a:xfrm>
                <a:prstGeom prst="arc">
                  <a:avLst>
                    <a:gd name="adj1" fmla="val 1114643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3" name="Group 122">
                <a:extLst>
                  <a:ext uri="{FF2B5EF4-FFF2-40B4-BE49-F238E27FC236}">
                    <a16:creationId xmlns:a16="http://schemas.microsoft.com/office/drawing/2014/main" id="{9EC6FFFF-2006-4366-8566-0113AD9F036A}"/>
                  </a:ext>
                </a:extLst>
              </p:cNvPr>
              <p:cNvGrpSpPr/>
              <p:nvPr/>
            </p:nvGrpSpPr>
            <p:grpSpPr>
              <a:xfrm>
                <a:off x="5805714" y="5095918"/>
                <a:ext cx="580573" cy="386869"/>
                <a:chOff x="5805714" y="609691"/>
                <a:chExt cx="580573" cy="386869"/>
              </a:xfrm>
            </p:grpSpPr>
            <p:sp>
              <p:nvSpPr>
                <p:cNvPr id="124" name="Rectangle 123">
                  <a:extLst>
                    <a:ext uri="{FF2B5EF4-FFF2-40B4-BE49-F238E27FC236}">
                      <a16:creationId xmlns:a16="http://schemas.microsoft.com/office/drawing/2014/main" id="{595E399E-0521-4D5B-914F-29C3ADDF2B72}"/>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Arc 124">
                  <a:extLst>
                    <a:ext uri="{FF2B5EF4-FFF2-40B4-BE49-F238E27FC236}">
                      <a16:creationId xmlns:a16="http://schemas.microsoft.com/office/drawing/2014/main" id="{14739334-2472-4756-B880-7780C40DA407}"/>
                    </a:ext>
                  </a:extLst>
                </p:cNvPr>
                <p:cNvSpPr/>
                <p:nvPr/>
              </p:nvSpPr>
              <p:spPr>
                <a:xfrm>
                  <a:off x="5805714" y="609691"/>
                  <a:ext cx="410553" cy="386869"/>
                </a:xfrm>
                <a:prstGeom prst="arc">
                  <a:avLst>
                    <a:gd name="adj1" fmla="val 111225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6D7FEFCF-F5E2-48A4-8DA2-466E3FA530E8}"/>
                  </a:ext>
                </a:extLst>
              </p:cNvPr>
              <p:cNvGrpSpPr/>
              <p:nvPr/>
            </p:nvGrpSpPr>
            <p:grpSpPr>
              <a:xfrm>
                <a:off x="5805714" y="5406941"/>
                <a:ext cx="580573" cy="386869"/>
                <a:chOff x="5805714" y="609691"/>
                <a:chExt cx="580573" cy="386869"/>
              </a:xfrm>
            </p:grpSpPr>
            <p:sp>
              <p:nvSpPr>
                <p:cNvPr id="127" name="Rectangle 126">
                  <a:extLst>
                    <a:ext uri="{FF2B5EF4-FFF2-40B4-BE49-F238E27FC236}">
                      <a16:creationId xmlns:a16="http://schemas.microsoft.com/office/drawing/2014/main" id="{5B8C7798-2FB8-447C-BA5C-ECB75C74E5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Arc 127">
                  <a:extLst>
                    <a:ext uri="{FF2B5EF4-FFF2-40B4-BE49-F238E27FC236}">
                      <a16:creationId xmlns:a16="http://schemas.microsoft.com/office/drawing/2014/main" id="{DDFE7CA2-AC7D-4CF0-A779-1F7EC6161969}"/>
                    </a:ext>
                  </a:extLst>
                </p:cNvPr>
                <p:cNvSpPr/>
                <p:nvPr/>
              </p:nvSpPr>
              <p:spPr>
                <a:xfrm>
                  <a:off x="5805714" y="609691"/>
                  <a:ext cx="410553" cy="386869"/>
                </a:xfrm>
                <a:prstGeom prst="arc">
                  <a:avLst>
                    <a:gd name="adj1" fmla="val 108791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9" name="Group 128">
                <a:extLst>
                  <a:ext uri="{FF2B5EF4-FFF2-40B4-BE49-F238E27FC236}">
                    <a16:creationId xmlns:a16="http://schemas.microsoft.com/office/drawing/2014/main" id="{EF6B5FAD-EB1F-43DC-8B99-11CAD21D64C9}"/>
                  </a:ext>
                </a:extLst>
              </p:cNvPr>
              <p:cNvGrpSpPr/>
              <p:nvPr/>
            </p:nvGrpSpPr>
            <p:grpSpPr>
              <a:xfrm>
                <a:off x="5805714" y="5717964"/>
                <a:ext cx="611054" cy="386869"/>
                <a:chOff x="5805714" y="609691"/>
                <a:chExt cx="611054" cy="386869"/>
              </a:xfrm>
            </p:grpSpPr>
            <p:sp>
              <p:nvSpPr>
                <p:cNvPr id="130" name="Rectangle 129">
                  <a:extLst>
                    <a:ext uri="{FF2B5EF4-FFF2-40B4-BE49-F238E27FC236}">
                      <a16:creationId xmlns:a16="http://schemas.microsoft.com/office/drawing/2014/main" id="{B817890A-729D-4FBB-8EF7-DAFD6F73427B}"/>
                    </a:ext>
                  </a:extLst>
                </p:cNvPr>
                <p:cNvSpPr/>
                <p:nvPr/>
              </p:nvSpPr>
              <p:spPr>
                <a:xfrm>
                  <a:off x="6156962" y="666847"/>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Arc 130">
                  <a:extLst>
                    <a:ext uri="{FF2B5EF4-FFF2-40B4-BE49-F238E27FC236}">
                      <a16:creationId xmlns:a16="http://schemas.microsoft.com/office/drawing/2014/main" id="{EAD6132E-2435-4771-A3CC-CCE94E7A9600}"/>
                    </a:ext>
                  </a:extLst>
                </p:cNvPr>
                <p:cNvSpPr/>
                <p:nvPr/>
              </p:nvSpPr>
              <p:spPr>
                <a:xfrm>
                  <a:off x="5805714" y="609691"/>
                  <a:ext cx="410553" cy="386869"/>
                </a:xfrm>
                <a:prstGeom prst="arc">
                  <a:avLst>
                    <a:gd name="adj1" fmla="val 109924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2" name="Group 131">
                <a:extLst>
                  <a:ext uri="{FF2B5EF4-FFF2-40B4-BE49-F238E27FC236}">
                    <a16:creationId xmlns:a16="http://schemas.microsoft.com/office/drawing/2014/main" id="{2B7006E1-B188-46BA-BAA5-15A960905F4C}"/>
                  </a:ext>
                </a:extLst>
              </p:cNvPr>
              <p:cNvGrpSpPr/>
              <p:nvPr/>
            </p:nvGrpSpPr>
            <p:grpSpPr>
              <a:xfrm>
                <a:off x="5805714" y="6028987"/>
                <a:ext cx="580573" cy="386869"/>
                <a:chOff x="5805714" y="609691"/>
                <a:chExt cx="580573" cy="386869"/>
              </a:xfrm>
            </p:grpSpPr>
            <p:sp>
              <p:nvSpPr>
                <p:cNvPr id="133" name="Rectangle 132">
                  <a:extLst>
                    <a:ext uri="{FF2B5EF4-FFF2-40B4-BE49-F238E27FC236}">
                      <a16:creationId xmlns:a16="http://schemas.microsoft.com/office/drawing/2014/main" id="{D01250CF-AFA1-4A19-B3C7-7F163609380B}"/>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Arc 133">
                  <a:extLst>
                    <a:ext uri="{FF2B5EF4-FFF2-40B4-BE49-F238E27FC236}">
                      <a16:creationId xmlns:a16="http://schemas.microsoft.com/office/drawing/2014/main" id="{1014BA5C-C370-44EB-84DA-2D69E36CE6C3}"/>
                    </a:ext>
                  </a:extLst>
                </p:cNvPr>
                <p:cNvSpPr/>
                <p:nvPr/>
              </p:nvSpPr>
              <p:spPr>
                <a:xfrm>
                  <a:off x="5805714" y="609691"/>
                  <a:ext cx="410553" cy="386869"/>
                </a:xfrm>
                <a:prstGeom prst="arc">
                  <a:avLst>
                    <a:gd name="adj1" fmla="val 1119721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5" name="Group 134">
                <a:extLst>
                  <a:ext uri="{FF2B5EF4-FFF2-40B4-BE49-F238E27FC236}">
                    <a16:creationId xmlns:a16="http://schemas.microsoft.com/office/drawing/2014/main" id="{AD8CB7E5-EBC4-4791-B93B-D0B41B862B83}"/>
                  </a:ext>
                </a:extLst>
              </p:cNvPr>
              <p:cNvGrpSpPr/>
              <p:nvPr/>
            </p:nvGrpSpPr>
            <p:grpSpPr>
              <a:xfrm>
                <a:off x="5805714" y="6340004"/>
                <a:ext cx="580573" cy="386869"/>
                <a:chOff x="5805714" y="609691"/>
                <a:chExt cx="580573" cy="386869"/>
              </a:xfrm>
            </p:grpSpPr>
            <p:sp>
              <p:nvSpPr>
                <p:cNvPr id="136" name="Rectangle 135">
                  <a:extLst>
                    <a:ext uri="{FF2B5EF4-FFF2-40B4-BE49-F238E27FC236}">
                      <a16:creationId xmlns:a16="http://schemas.microsoft.com/office/drawing/2014/main" id="{CF456FF3-391C-4C8E-A128-A413BDBBB225}"/>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Arc 136">
                  <a:extLst>
                    <a:ext uri="{FF2B5EF4-FFF2-40B4-BE49-F238E27FC236}">
                      <a16:creationId xmlns:a16="http://schemas.microsoft.com/office/drawing/2014/main" id="{8838FE2A-04D7-44E3-97C3-54338832CB9A}"/>
                    </a:ext>
                  </a:extLst>
                </p:cNvPr>
                <p:cNvSpPr/>
                <p:nvPr/>
              </p:nvSpPr>
              <p:spPr>
                <a:xfrm>
                  <a:off x="5805714" y="609691"/>
                  <a:ext cx="410553" cy="386869"/>
                </a:xfrm>
                <a:prstGeom prst="arc">
                  <a:avLst>
                    <a:gd name="adj1" fmla="val 1112980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cxnSp>
          <p:nvCxnSpPr>
            <p:cNvPr id="163" name="Straight Connector 162">
              <a:extLst>
                <a:ext uri="{FF2B5EF4-FFF2-40B4-BE49-F238E27FC236}">
                  <a16:creationId xmlns:a16="http://schemas.microsoft.com/office/drawing/2014/main" id="{6A4BE4DF-D2F4-4379-A9D6-80E52AFF4147}"/>
                </a:ext>
              </a:extLst>
            </p:cNvPr>
            <p:cNvCxnSpPr>
              <a:cxnSpLocks/>
            </p:cNvCxnSpPr>
            <p:nvPr/>
          </p:nvCxnSpPr>
          <p:spPr>
            <a:xfrm>
              <a:off x="686853" y="1364266"/>
              <a:ext cx="5727695"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6A4BE4DF-D2F4-4379-A9D6-80E52AFF4147}"/>
                </a:ext>
              </a:extLst>
            </p:cNvPr>
            <p:cNvCxnSpPr>
              <a:cxnSpLocks/>
            </p:cNvCxnSpPr>
            <p:nvPr/>
          </p:nvCxnSpPr>
          <p:spPr>
            <a:xfrm>
              <a:off x="686853" y="1697729"/>
              <a:ext cx="572574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6A4BE4DF-D2F4-4379-A9D6-80E52AFF4147}"/>
                </a:ext>
              </a:extLst>
            </p:cNvPr>
            <p:cNvCxnSpPr>
              <a:cxnSpLocks/>
            </p:cNvCxnSpPr>
            <p:nvPr/>
          </p:nvCxnSpPr>
          <p:spPr>
            <a:xfrm>
              <a:off x="686853" y="2364655"/>
              <a:ext cx="572176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6A4BE4DF-D2F4-4379-A9D6-80E52AFF4147}"/>
                </a:ext>
              </a:extLst>
            </p:cNvPr>
            <p:cNvCxnSpPr>
              <a:cxnSpLocks/>
            </p:cNvCxnSpPr>
            <p:nvPr/>
          </p:nvCxnSpPr>
          <p:spPr>
            <a:xfrm>
              <a:off x="711925" y="3031581"/>
              <a:ext cx="569421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6A4BE4DF-D2F4-4379-A9D6-80E52AFF4147}"/>
                </a:ext>
              </a:extLst>
            </p:cNvPr>
            <p:cNvCxnSpPr>
              <a:cxnSpLocks/>
            </p:cNvCxnSpPr>
            <p:nvPr/>
          </p:nvCxnSpPr>
          <p:spPr>
            <a:xfrm>
              <a:off x="686853" y="3365044"/>
              <a:ext cx="572427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6A4BE4DF-D2F4-4379-A9D6-80E52AFF4147}"/>
                </a:ext>
              </a:extLst>
            </p:cNvPr>
            <p:cNvCxnSpPr>
              <a:cxnSpLocks/>
            </p:cNvCxnSpPr>
            <p:nvPr/>
          </p:nvCxnSpPr>
          <p:spPr>
            <a:xfrm>
              <a:off x="686853" y="2698118"/>
              <a:ext cx="5716098"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6A4BE4DF-D2F4-4379-A9D6-80E52AFF4147}"/>
                </a:ext>
              </a:extLst>
            </p:cNvPr>
            <p:cNvCxnSpPr>
              <a:cxnSpLocks/>
            </p:cNvCxnSpPr>
            <p:nvPr/>
          </p:nvCxnSpPr>
          <p:spPr>
            <a:xfrm>
              <a:off x="686853" y="2031192"/>
              <a:ext cx="5729278"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6A4BE4DF-D2F4-4379-A9D6-80E52AFF4147}"/>
                </a:ext>
              </a:extLst>
            </p:cNvPr>
            <p:cNvCxnSpPr>
              <a:cxnSpLocks/>
            </p:cNvCxnSpPr>
            <p:nvPr/>
          </p:nvCxnSpPr>
          <p:spPr>
            <a:xfrm>
              <a:off x="704830" y="3698507"/>
              <a:ext cx="5705586"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6A4BE4DF-D2F4-4379-A9D6-80E52AFF4147}"/>
                </a:ext>
              </a:extLst>
            </p:cNvPr>
            <p:cNvCxnSpPr>
              <a:cxnSpLocks/>
            </p:cNvCxnSpPr>
            <p:nvPr/>
          </p:nvCxnSpPr>
          <p:spPr>
            <a:xfrm>
              <a:off x="690391" y="4031970"/>
              <a:ext cx="5727695"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a:extLst>
                <a:ext uri="{FF2B5EF4-FFF2-40B4-BE49-F238E27FC236}">
                  <a16:creationId xmlns:a16="http://schemas.microsoft.com/office/drawing/2014/main" id="{6A4BE4DF-D2F4-4379-A9D6-80E52AFF4147}"/>
                </a:ext>
              </a:extLst>
            </p:cNvPr>
            <p:cNvCxnSpPr>
              <a:cxnSpLocks/>
            </p:cNvCxnSpPr>
            <p:nvPr/>
          </p:nvCxnSpPr>
          <p:spPr>
            <a:xfrm>
              <a:off x="690391" y="4365433"/>
              <a:ext cx="572574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a:extLst>
                <a:ext uri="{FF2B5EF4-FFF2-40B4-BE49-F238E27FC236}">
                  <a16:creationId xmlns:a16="http://schemas.microsoft.com/office/drawing/2014/main" id="{6A4BE4DF-D2F4-4379-A9D6-80E52AFF4147}"/>
                </a:ext>
              </a:extLst>
            </p:cNvPr>
            <p:cNvCxnSpPr>
              <a:cxnSpLocks/>
            </p:cNvCxnSpPr>
            <p:nvPr/>
          </p:nvCxnSpPr>
          <p:spPr>
            <a:xfrm>
              <a:off x="690391" y="5032359"/>
              <a:ext cx="572176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6A4BE4DF-D2F4-4379-A9D6-80E52AFF4147}"/>
                </a:ext>
              </a:extLst>
            </p:cNvPr>
            <p:cNvCxnSpPr>
              <a:cxnSpLocks/>
            </p:cNvCxnSpPr>
            <p:nvPr/>
          </p:nvCxnSpPr>
          <p:spPr>
            <a:xfrm>
              <a:off x="715463" y="5699285"/>
              <a:ext cx="569421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6A4BE4DF-D2F4-4379-A9D6-80E52AFF4147}"/>
                </a:ext>
              </a:extLst>
            </p:cNvPr>
            <p:cNvCxnSpPr>
              <a:cxnSpLocks/>
            </p:cNvCxnSpPr>
            <p:nvPr/>
          </p:nvCxnSpPr>
          <p:spPr>
            <a:xfrm>
              <a:off x="690391" y="6032748"/>
              <a:ext cx="5351446"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a16="http://schemas.microsoft.com/office/drawing/2014/main" id="{6A4BE4DF-D2F4-4379-A9D6-80E52AFF4147}"/>
                </a:ext>
              </a:extLst>
            </p:cNvPr>
            <p:cNvCxnSpPr>
              <a:cxnSpLocks/>
            </p:cNvCxnSpPr>
            <p:nvPr/>
          </p:nvCxnSpPr>
          <p:spPr>
            <a:xfrm>
              <a:off x="690391" y="5365822"/>
              <a:ext cx="5716098"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6A4BE4DF-D2F4-4379-A9D6-80E52AFF4147}"/>
                </a:ext>
              </a:extLst>
            </p:cNvPr>
            <p:cNvCxnSpPr>
              <a:cxnSpLocks/>
            </p:cNvCxnSpPr>
            <p:nvPr/>
          </p:nvCxnSpPr>
          <p:spPr>
            <a:xfrm>
              <a:off x="690391" y="4698896"/>
              <a:ext cx="5729278"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6A4BE4DF-D2F4-4379-A9D6-80E52AFF4147}"/>
                </a:ext>
              </a:extLst>
            </p:cNvPr>
            <p:cNvCxnSpPr>
              <a:cxnSpLocks/>
            </p:cNvCxnSpPr>
            <p:nvPr/>
          </p:nvCxnSpPr>
          <p:spPr>
            <a:xfrm>
              <a:off x="678681" y="6366211"/>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6A4BE4DF-D2F4-4379-A9D6-80E52AFF4147}"/>
                </a:ext>
              </a:extLst>
            </p:cNvPr>
            <p:cNvCxnSpPr>
              <a:cxnSpLocks/>
            </p:cNvCxnSpPr>
            <p:nvPr/>
          </p:nvCxnSpPr>
          <p:spPr>
            <a:xfrm>
              <a:off x="676019" y="6699674"/>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6A4BE4DF-D2F4-4379-A9D6-80E52AFF4147}"/>
                </a:ext>
              </a:extLst>
            </p:cNvPr>
            <p:cNvCxnSpPr>
              <a:cxnSpLocks/>
            </p:cNvCxnSpPr>
            <p:nvPr/>
          </p:nvCxnSpPr>
          <p:spPr>
            <a:xfrm>
              <a:off x="678681" y="7033137"/>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6A4BE4DF-D2F4-4379-A9D6-80E52AFF4147}"/>
                </a:ext>
              </a:extLst>
            </p:cNvPr>
            <p:cNvCxnSpPr>
              <a:cxnSpLocks/>
            </p:cNvCxnSpPr>
            <p:nvPr/>
          </p:nvCxnSpPr>
          <p:spPr>
            <a:xfrm>
              <a:off x="676019" y="7366600"/>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6A4BE4DF-D2F4-4379-A9D6-80E52AFF4147}"/>
                </a:ext>
              </a:extLst>
            </p:cNvPr>
            <p:cNvCxnSpPr>
              <a:cxnSpLocks/>
            </p:cNvCxnSpPr>
            <p:nvPr/>
          </p:nvCxnSpPr>
          <p:spPr>
            <a:xfrm>
              <a:off x="689515" y="7700063"/>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6A4BE4DF-D2F4-4379-A9D6-80E52AFF4147}"/>
                </a:ext>
              </a:extLst>
            </p:cNvPr>
            <p:cNvCxnSpPr>
              <a:cxnSpLocks/>
            </p:cNvCxnSpPr>
            <p:nvPr/>
          </p:nvCxnSpPr>
          <p:spPr>
            <a:xfrm>
              <a:off x="686853" y="8033526"/>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6A4BE4DF-D2F4-4379-A9D6-80E52AFF4147}"/>
                </a:ext>
              </a:extLst>
            </p:cNvPr>
            <p:cNvCxnSpPr>
              <a:cxnSpLocks/>
            </p:cNvCxnSpPr>
            <p:nvPr/>
          </p:nvCxnSpPr>
          <p:spPr>
            <a:xfrm>
              <a:off x="689515" y="8366989"/>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6A4BE4DF-D2F4-4379-A9D6-80E52AFF4147}"/>
                </a:ext>
              </a:extLst>
            </p:cNvPr>
            <p:cNvCxnSpPr>
              <a:cxnSpLocks/>
            </p:cNvCxnSpPr>
            <p:nvPr/>
          </p:nvCxnSpPr>
          <p:spPr>
            <a:xfrm>
              <a:off x="686853" y="8700452"/>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6A4BE4DF-D2F4-4379-A9D6-80E52AFF4147}"/>
                </a:ext>
              </a:extLst>
            </p:cNvPr>
            <p:cNvCxnSpPr>
              <a:cxnSpLocks/>
            </p:cNvCxnSpPr>
            <p:nvPr/>
          </p:nvCxnSpPr>
          <p:spPr>
            <a:xfrm>
              <a:off x="682165" y="9033915"/>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6A4BE4DF-D2F4-4379-A9D6-80E52AFF4147}"/>
                </a:ext>
              </a:extLst>
            </p:cNvPr>
            <p:cNvCxnSpPr>
              <a:cxnSpLocks/>
            </p:cNvCxnSpPr>
            <p:nvPr/>
          </p:nvCxnSpPr>
          <p:spPr>
            <a:xfrm>
              <a:off x="679503" y="9367371"/>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grpSp>
      <p:pic>
        <p:nvPicPr>
          <p:cNvPr id="332" name="Picture 3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5952041" y="6584167"/>
            <a:ext cx="935257" cy="384124"/>
          </a:xfrm>
          <a:prstGeom prst="rect">
            <a:avLst/>
          </a:prstGeom>
        </p:spPr>
      </p:pic>
      <p:sp>
        <p:nvSpPr>
          <p:cNvPr id="151" name="TextBox 150"/>
          <p:cNvSpPr txBox="1"/>
          <p:nvPr/>
        </p:nvSpPr>
        <p:spPr>
          <a:xfrm>
            <a:off x="690391" y="321462"/>
            <a:ext cx="5712560" cy="6017032"/>
          </a:xfrm>
          <a:prstGeom prst="rect">
            <a:avLst/>
          </a:prstGeom>
          <a:noFill/>
        </p:spPr>
        <p:txBody>
          <a:bodyPr wrap="square" rtlCol="0">
            <a:spAutoFit/>
          </a:bodyPr>
          <a:lstStyle/>
          <a:p>
            <a:pPr algn="just">
              <a:lnSpc>
                <a:spcPct val="250000"/>
              </a:lnSpc>
            </a:pPr>
            <a:r>
              <a:rPr lang="en-IN" sz="1400" b="1" dirty="0">
                <a:solidFill>
                  <a:srgbClr val="FF3399"/>
                </a:solidFill>
                <a:latin typeface="Century Schoolbook" pitchFamily="18" charset="0"/>
              </a:rPr>
              <a:t>Preparedness</a:t>
            </a:r>
          </a:p>
          <a:p>
            <a:pPr algn="just">
              <a:lnSpc>
                <a:spcPct val="250000"/>
              </a:lnSpc>
            </a:pPr>
            <a:r>
              <a:rPr lang="en-IN" sz="1400" dirty="0">
                <a:latin typeface="Century Schoolbook" pitchFamily="18" charset="0"/>
              </a:rPr>
              <a:t>In the preparedness phase, disaster managers develop plans of action for when the disaster strikes. This includes</a:t>
            </a:r>
            <a:r>
              <a:rPr lang="en-IN" sz="1400" dirty="0" smtClean="0">
                <a:latin typeface="Century Schoolbook" pitchFamily="18" charset="0"/>
              </a:rPr>
              <a:t>:</a:t>
            </a:r>
          </a:p>
          <a:p>
            <a:pPr lvl="0" algn="just">
              <a:lnSpc>
                <a:spcPct val="250000"/>
              </a:lnSpc>
            </a:pPr>
            <a:r>
              <a:rPr lang="en-IN" sz="1400" dirty="0">
                <a:latin typeface="Century Schoolbook" pitchFamily="18" charset="0"/>
              </a:rPr>
              <a:t>(a)Communication plans with easily understandable terminology and methods</a:t>
            </a:r>
            <a:endParaRPr lang="en-IN" sz="1400" b="1" dirty="0">
              <a:latin typeface="Century Schoolbook" pitchFamily="18" charset="0"/>
            </a:endParaRPr>
          </a:p>
          <a:p>
            <a:pPr lvl="0" algn="just">
              <a:lnSpc>
                <a:spcPct val="250000"/>
              </a:lnSpc>
            </a:pPr>
            <a:r>
              <a:rPr lang="en-IN" sz="1400" dirty="0">
                <a:latin typeface="Century Schoolbook" pitchFamily="18" charset="0"/>
              </a:rPr>
              <a:t> (b) Proper maintenance and training of emergency services</a:t>
            </a:r>
            <a:endParaRPr lang="en-IN" sz="1400" b="1" dirty="0">
              <a:latin typeface="Century Schoolbook" pitchFamily="18" charset="0"/>
            </a:endParaRPr>
          </a:p>
          <a:p>
            <a:pPr lvl="0" algn="just">
              <a:lnSpc>
                <a:spcPct val="250000"/>
              </a:lnSpc>
            </a:pPr>
            <a:r>
              <a:rPr lang="en-IN" sz="1400" dirty="0">
                <a:latin typeface="Century Schoolbook" pitchFamily="18" charset="0"/>
              </a:rPr>
              <a:t> (c) Development of emergency shelters and evacuation </a:t>
            </a:r>
            <a:r>
              <a:rPr lang="en-IN" sz="1400" dirty="0" smtClean="0">
                <a:latin typeface="Century Schoolbook" pitchFamily="18" charset="0"/>
              </a:rPr>
              <a:t>plans</a:t>
            </a:r>
            <a:endParaRPr lang="en-IN" sz="1400" b="1" dirty="0">
              <a:latin typeface="Century Schoolbook" pitchFamily="18" charset="0"/>
            </a:endParaRPr>
          </a:p>
          <a:p>
            <a:pPr lvl="0" algn="just">
              <a:lnSpc>
                <a:spcPct val="250000"/>
              </a:lnSpc>
            </a:pPr>
            <a:r>
              <a:rPr lang="en-IN" sz="1400" dirty="0">
                <a:latin typeface="Century Schoolbook" pitchFamily="18" charset="0"/>
              </a:rPr>
              <a:t> (d) Getting ready and maintaining disaster supplies and equipment</a:t>
            </a:r>
            <a:endParaRPr lang="en-IN" sz="1400" b="1" dirty="0">
              <a:latin typeface="Century Schoolbook" pitchFamily="18" charset="0"/>
            </a:endParaRPr>
          </a:p>
          <a:p>
            <a:pPr lvl="0" algn="just">
              <a:lnSpc>
                <a:spcPct val="250000"/>
              </a:lnSpc>
            </a:pPr>
            <a:r>
              <a:rPr lang="en-IN" sz="1400" dirty="0">
                <a:latin typeface="Century Schoolbook" pitchFamily="18" charset="0"/>
              </a:rPr>
              <a:t> (e) Developing organization of trained volunteers among civilian   populations</a:t>
            </a:r>
            <a:r>
              <a:rPr lang="en-IN" sz="1400" dirty="0" smtClean="0">
                <a:latin typeface="Century Schoolbook" pitchFamily="18" charset="0"/>
              </a:rPr>
              <a:t>.</a:t>
            </a:r>
          </a:p>
        </p:txBody>
      </p:sp>
      <p:sp>
        <p:nvSpPr>
          <p:cNvPr id="156" name="TextBox 155"/>
          <p:cNvSpPr txBox="1"/>
          <p:nvPr/>
        </p:nvSpPr>
        <p:spPr>
          <a:xfrm>
            <a:off x="1759589" y="8920307"/>
            <a:ext cx="3396348" cy="307777"/>
          </a:xfrm>
          <a:prstGeom prst="rect">
            <a:avLst/>
          </a:prstGeom>
          <a:noFill/>
        </p:spPr>
        <p:txBody>
          <a:bodyPr wrap="square" rtlCol="0">
            <a:spAutoFit/>
          </a:bodyPr>
          <a:lstStyle/>
          <a:p>
            <a:pPr algn="ctr"/>
            <a:r>
              <a:rPr lang="en-IN" sz="1400" dirty="0">
                <a:latin typeface="Century Schoolbook" pitchFamily="18" charset="0"/>
              </a:rPr>
              <a:t>Rescue operation during earthquake</a:t>
            </a:r>
          </a:p>
        </p:txBody>
      </p:sp>
      <p:pic>
        <p:nvPicPr>
          <p:cNvPr id="149" name="Picture 148" descr="C:\Users\DELL\Desktop\A-rescue-team-is-evacuating-an-old-woman-1080x716.jpe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92897" y="6405183"/>
            <a:ext cx="3769567" cy="2394249"/>
          </a:xfrm>
          <a:prstGeom prst="rect">
            <a:avLst/>
          </a:prstGeom>
          <a:noFill/>
          <a:ln>
            <a:noFill/>
          </a:ln>
        </p:spPr>
      </p:pic>
    </p:spTree>
    <p:extLst>
      <p:ext uri="{BB962C8B-B14F-4D97-AF65-F5344CB8AC3E}">
        <p14:creationId xmlns:p14="http://schemas.microsoft.com/office/powerpoint/2010/main" val="1168267619"/>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 name="Group 326"/>
          <p:cNvGrpSpPr/>
          <p:nvPr/>
        </p:nvGrpSpPr>
        <p:grpSpPr>
          <a:xfrm>
            <a:off x="43878" y="0"/>
            <a:ext cx="6814122" cy="9963584"/>
            <a:chOff x="43878" y="0"/>
            <a:chExt cx="6814122" cy="9963584"/>
          </a:xfrm>
        </p:grpSpPr>
        <p:sp>
          <p:nvSpPr>
            <p:cNvPr id="66" name="Rectangle 65">
              <a:extLst>
                <a:ext uri="{FF2B5EF4-FFF2-40B4-BE49-F238E27FC236}">
                  <a16:creationId xmlns:a16="http://schemas.microsoft.com/office/drawing/2014/main" id="{C03955BB-E41C-4E77-BB48-325360470229}"/>
                </a:ext>
              </a:extLst>
            </p:cNvPr>
            <p:cNvSpPr/>
            <p:nvPr/>
          </p:nvSpPr>
          <p:spPr>
            <a:xfrm>
              <a:off x="57526" y="0"/>
              <a:ext cx="6800474" cy="9923116"/>
            </a:xfrm>
            <a:prstGeom prst="rect">
              <a:avLst/>
            </a:prstGeom>
            <a:blipFill>
              <a:blip r:embed="rId2"/>
              <a:stretch>
                <a:fillRect/>
              </a:stretch>
            </a:blipFill>
            <a:ln>
              <a:noFill/>
            </a:ln>
            <a:effectLst>
              <a:outerShdw blurRad="50800" dist="889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9A7C9A0-1A85-4F30-A93E-652DADAEA768}"/>
                </a:ext>
              </a:extLst>
            </p:cNvPr>
            <p:cNvSpPr/>
            <p:nvPr/>
          </p:nvSpPr>
          <p:spPr>
            <a:xfrm>
              <a:off x="6028341" y="5878098"/>
              <a:ext cx="576359" cy="3838952"/>
            </a:xfrm>
            <a:prstGeom prst="rect">
              <a:avLst/>
            </a:prstGeom>
            <a:solidFill>
              <a:srgbClr val="FFC000"/>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9" name="Freeform: Shape 158">
              <a:extLst>
                <a:ext uri="{FF2B5EF4-FFF2-40B4-BE49-F238E27FC236}">
                  <a16:creationId xmlns:a16="http://schemas.microsoft.com/office/drawing/2014/main" id="{844EE657-B388-4FBA-B129-7B78DAC63F27}"/>
                </a:ext>
              </a:extLst>
            </p:cNvPr>
            <p:cNvSpPr/>
            <p:nvPr/>
          </p:nvSpPr>
          <p:spPr>
            <a:xfrm>
              <a:off x="271772" y="172684"/>
              <a:ext cx="6297469" cy="9543912"/>
            </a:xfrm>
            <a:custGeom>
              <a:avLst/>
              <a:gdLst>
                <a:gd name="connsiteX0" fmla="*/ 0 w 5395162"/>
                <a:gd name="connsiteY0" fmla="*/ 0 h 6607323"/>
                <a:gd name="connsiteX1" fmla="*/ 5395162 w 5395162"/>
                <a:gd name="connsiteY1" fmla="*/ 0 h 6607323"/>
                <a:gd name="connsiteX2" fmla="*/ 5395162 w 5395162"/>
                <a:gd name="connsiteY2" fmla="*/ 3949902 h 6607323"/>
                <a:gd name="connsiteX3" fmla="*/ 5230980 w 5395162"/>
                <a:gd name="connsiteY3" fmla="*/ 3949902 h 6607323"/>
                <a:gd name="connsiteX4" fmla="*/ 5032614 w 5395162"/>
                <a:gd name="connsiteY4" fmla="*/ 4148268 h 6607323"/>
                <a:gd name="connsiteX5" fmla="*/ 5032614 w 5395162"/>
                <a:gd name="connsiteY5" fmla="*/ 6607209 h 6607323"/>
                <a:gd name="connsiteX6" fmla="*/ 5032625 w 5395162"/>
                <a:gd name="connsiteY6" fmla="*/ 6607323 h 6607323"/>
                <a:gd name="connsiteX7" fmla="*/ 0 w 5395162"/>
                <a:gd name="connsiteY7" fmla="*/ 6607323 h 660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5162" h="6607323">
                  <a:moveTo>
                    <a:pt x="0" y="0"/>
                  </a:moveTo>
                  <a:lnTo>
                    <a:pt x="5395162" y="0"/>
                  </a:lnTo>
                  <a:lnTo>
                    <a:pt x="5395162" y="3949902"/>
                  </a:lnTo>
                  <a:lnTo>
                    <a:pt x="5230980" y="3949902"/>
                  </a:lnTo>
                  <a:cubicBezTo>
                    <a:pt x="5121425" y="3949902"/>
                    <a:pt x="5032614" y="4038713"/>
                    <a:pt x="5032614" y="4148268"/>
                  </a:cubicBezTo>
                  <a:lnTo>
                    <a:pt x="5032614" y="6607209"/>
                  </a:lnTo>
                  <a:lnTo>
                    <a:pt x="5032625" y="6607323"/>
                  </a:lnTo>
                  <a:lnTo>
                    <a:pt x="0" y="6607323"/>
                  </a:lnTo>
                  <a:close/>
                </a:path>
              </a:pathLst>
            </a:custGeom>
            <a:solidFill>
              <a:srgbClr val="FDFDFD"/>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6A4BE4DF-D2F4-4379-A9D6-80E52AFF4147}"/>
                </a:ext>
              </a:extLst>
            </p:cNvPr>
            <p:cNvCxnSpPr>
              <a:cxnSpLocks/>
            </p:cNvCxnSpPr>
            <p:nvPr/>
          </p:nvCxnSpPr>
          <p:spPr>
            <a:xfrm>
              <a:off x="701292" y="1030803"/>
              <a:ext cx="5705586"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C4AF6244-7532-4141-B434-8E2F38097B0C}"/>
                </a:ext>
              </a:extLst>
            </p:cNvPr>
            <p:cNvSpPr txBox="1"/>
            <p:nvPr/>
          </p:nvSpPr>
          <p:spPr>
            <a:xfrm>
              <a:off x="6101625" y="8082188"/>
              <a:ext cx="461665" cy="1881396"/>
            </a:xfrm>
            <a:prstGeom prst="rect">
              <a:avLst/>
            </a:prstGeom>
            <a:noFill/>
          </p:spPr>
          <p:txBody>
            <a:bodyPr vert="vert270" wrap="square" rtlCol="0">
              <a:spAutoFit/>
            </a:bodyPr>
            <a:lstStyle/>
            <a:p>
              <a:pPr algn="ctr"/>
              <a:r>
                <a:rPr lang="en-US" b="1" dirty="0"/>
                <a:t>PAGE </a:t>
              </a:r>
              <a:r>
                <a:rPr lang="en-US" b="1" dirty="0" smtClean="0"/>
                <a:t> 23</a:t>
              </a:r>
              <a:endParaRPr lang="en-US" b="1" dirty="0"/>
            </a:p>
          </p:txBody>
        </p:sp>
        <p:grpSp>
          <p:nvGrpSpPr>
            <p:cNvPr id="3" name="Group 2">
              <a:extLst>
                <a:ext uri="{FF2B5EF4-FFF2-40B4-BE49-F238E27FC236}">
                  <a16:creationId xmlns:a16="http://schemas.microsoft.com/office/drawing/2014/main" id="{0F1A4B53-3DA8-4B08-87F6-99E2B5780CCB}"/>
                </a:ext>
              </a:extLst>
            </p:cNvPr>
            <p:cNvGrpSpPr/>
            <p:nvPr/>
          </p:nvGrpSpPr>
          <p:grpSpPr>
            <a:xfrm>
              <a:off x="43878" y="172684"/>
              <a:ext cx="668047" cy="9543911"/>
              <a:chOff x="5604611" y="119550"/>
              <a:chExt cx="812157" cy="6607323"/>
            </a:xfrm>
          </p:grpSpPr>
          <p:sp>
            <p:nvSpPr>
              <p:cNvPr id="67" name="Rectangle 66">
                <a:extLst>
                  <a:ext uri="{FF2B5EF4-FFF2-40B4-BE49-F238E27FC236}">
                    <a16:creationId xmlns:a16="http://schemas.microsoft.com/office/drawing/2014/main" id="{D119F2DB-0E38-4A31-831F-2BAF295D2A25}"/>
                  </a:ext>
                </a:extLst>
              </p:cNvPr>
              <p:cNvSpPr/>
              <p:nvPr/>
            </p:nvSpPr>
            <p:spPr>
              <a:xfrm>
                <a:off x="5635694" y="202535"/>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id="{AEE5042A-E067-4FB7-BCFF-00BB33BFEDEC}"/>
                  </a:ext>
                </a:extLst>
              </p:cNvPr>
              <p:cNvGrpSpPr/>
              <p:nvPr/>
            </p:nvGrpSpPr>
            <p:grpSpPr>
              <a:xfrm>
                <a:off x="5805714" y="119550"/>
                <a:ext cx="580573" cy="386869"/>
                <a:chOff x="5805714" y="609691"/>
                <a:chExt cx="580573" cy="386869"/>
              </a:xfrm>
            </p:grpSpPr>
            <p:sp>
              <p:nvSpPr>
                <p:cNvPr id="5" name="Rectangle 4">
                  <a:extLst>
                    <a:ext uri="{FF2B5EF4-FFF2-40B4-BE49-F238E27FC236}">
                      <a16:creationId xmlns:a16="http://schemas.microsoft.com/office/drawing/2014/main" id="{9ECC8D50-758B-45D1-9832-058DA749338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c 8">
                  <a:extLst>
                    <a:ext uri="{FF2B5EF4-FFF2-40B4-BE49-F238E27FC236}">
                      <a16:creationId xmlns:a16="http://schemas.microsoft.com/office/drawing/2014/main" id="{FC783E55-1922-4926-8D97-EC60526709F7}"/>
                    </a:ext>
                  </a:extLst>
                </p:cNvPr>
                <p:cNvSpPr/>
                <p:nvPr/>
              </p:nvSpPr>
              <p:spPr>
                <a:xfrm>
                  <a:off x="5805714" y="609691"/>
                  <a:ext cx="410553" cy="386869"/>
                </a:xfrm>
                <a:prstGeom prst="arc">
                  <a:avLst>
                    <a:gd name="adj1" fmla="val 10333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8" name="Rectangle 67">
                <a:extLst>
                  <a:ext uri="{FF2B5EF4-FFF2-40B4-BE49-F238E27FC236}">
                    <a16:creationId xmlns:a16="http://schemas.microsoft.com/office/drawing/2014/main" id="{FCB92E0C-F05E-4602-8A6C-A561815032EC}"/>
                  </a:ext>
                </a:extLst>
              </p:cNvPr>
              <p:cNvSpPr/>
              <p:nvPr/>
            </p:nvSpPr>
            <p:spPr>
              <a:xfrm>
                <a:off x="5632035" y="503041"/>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78" name="Group 77">
                <a:extLst>
                  <a:ext uri="{FF2B5EF4-FFF2-40B4-BE49-F238E27FC236}">
                    <a16:creationId xmlns:a16="http://schemas.microsoft.com/office/drawing/2014/main" id="{E48E30C9-A74F-4C52-AD04-FC9A5CBD8258}"/>
                  </a:ext>
                </a:extLst>
              </p:cNvPr>
              <p:cNvGrpSpPr/>
              <p:nvPr/>
            </p:nvGrpSpPr>
            <p:grpSpPr>
              <a:xfrm>
                <a:off x="5805714" y="430573"/>
                <a:ext cx="580573" cy="386869"/>
                <a:chOff x="5805714" y="609691"/>
                <a:chExt cx="580573" cy="386869"/>
              </a:xfrm>
            </p:grpSpPr>
            <p:sp>
              <p:nvSpPr>
                <p:cNvPr id="79" name="Rectangle 78">
                  <a:extLst>
                    <a:ext uri="{FF2B5EF4-FFF2-40B4-BE49-F238E27FC236}">
                      <a16:creationId xmlns:a16="http://schemas.microsoft.com/office/drawing/2014/main" id="{9D80A7DB-810E-4588-BE25-E9F7C34D3DB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Arc 79">
                  <a:extLst>
                    <a:ext uri="{FF2B5EF4-FFF2-40B4-BE49-F238E27FC236}">
                      <a16:creationId xmlns:a16="http://schemas.microsoft.com/office/drawing/2014/main" id="{0CEE252C-3F6B-425D-A974-8C322FD62AA8}"/>
                    </a:ext>
                  </a:extLst>
                </p:cNvPr>
                <p:cNvSpPr/>
                <p:nvPr/>
              </p:nvSpPr>
              <p:spPr>
                <a:xfrm>
                  <a:off x="5805714" y="609691"/>
                  <a:ext cx="410553" cy="386869"/>
                </a:xfrm>
                <a:prstGeom prst="arc">
                  <a:avLst>
                    <a:gd name="adj1" fmla="val 10604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9" name="Rectangle 68">
                <a:extLst>
                  <a:ext uri="{FF2B5EF4-FFF2-40B4-BE49-F238E27FC236}">
                    <a16:creationId xmlns:a16="http://schemas.microsoft.com/office/drawing/2014/main" id="{A4620A41-830E-412F-B7F4-82B17531460F}"/>
                  </a:ext>
                </a:extLst>
              </p:cNvPr>
              <p:cNvSpPr/>
              <p:nvPr/>
            </p:nvSpPr>
            <p:spPr>
              <a:xfrm>
                <a:off x="5635694" y="817487"/>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Rectangle 69">
                <a:extLst>
                  <a:ext uri="{FF2B5EF4-FFF2-40B4-BE49-F238E27FC236}">
                    <a16:creationId xmlns:a16="http://schemas.microsoft.com/office/drawing/2014/main" id="{B8C591D4-C50C-4B67-805A-961945693BE6}"/>
                  </a:ext>
                </a:extLst>
              </p:cNvPr>
              <p:cNvSpPr/>
              <p:nvPr/>
            </p:nvSpPr>
            <p:spPr>
              <a:xfrm>
                <a:off x="5636493" y="1123923"/>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Rectangle 70">
                <a:extLst>
                  <a:ext uri="{FF2B5EF4-FFF2-40B4-BE49-F238E27FC236}">
                    <a16:creationId xmlns:a16="http://schemas.microsoft.com/office/drawing/2014/main" id="{461F08B5-15BF-4C63-B54C-7D2001EDCAD3}"/>
                  </a:ext>
                </a:extLst>
              </p:cNvPr>
              <p:cNvSpPr/>
              <p:nvPr/>
            </p:nvSpPr>
            <p:spPr>
              <a:xfrm>
                <a:off x="5633303" y="1440825"/>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Rectangle 71">
                <a:extLst>
                  <a:ext uri="{FF2B5EF4-FFF2-40B4-BE49-F238E27FC236}">
                    <a16:creationId xmlns:a16="http://schemas.microsoft.com/office/drawing/2014/main" id="{D12C5631-8C0A-4256-BD3E-88D081A7321B}"/>
                  </a:ext>
                </a:extLst>
              </p:cNvPr>
              <p:cNvSpPr/>
              <p:nvPr/>
            </p:nvSpPr>
            <p:spPr>
              <a:xfrm>
                <a:off x="5641689" y="1742385"/>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3" name="Rectangle 72">
                <a:extLst>
                  <a:ext uri="{FF2B5EF4-FFF2-40B4-BE49-F238E27FC236}">
                    <a16:creationId xmlns:a16="http://schemas.microsoft.com/office/drawing/2014/main" id="{D3030D9B-44CF-4F4E-A86E-18A79322376D}"/>
                  </a:ext>
                </a:extLst>
              </p:cNvPr>
              <p:cNvSpPr/>
              <p:nvPr/>
            </p:nvSpPr>
            <p:spPr>
              <a:xfrm>
                <a:off x="5626130" y="2064953"/>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4" name="Rectangle 73">
                <a:extLst>
                  <a:ext uri="{FF2B5EF4-FFF2-40B4-BE49-F238E27FC236}">
                    <a16:creationId xmlns:a16="http://schemas.microsoft.com/office/drawing/2014/main" id="{0E9F8D11-58D9-4493-A410-DACB43B5E48F}"/>
                  </a:ext>
                </a:extLst>
              </p:cNvPr>
              <p:cNvSpPr/>
              <p:nvPr/>
            </p:nvSpPr>
            <p:spPr>
              <a:xfrm>
                <a:off x="5626130" y="2372116"/>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Rectangle 74">
                <a:extLst>
                  <a:ext uri="{FF2B5EF4-FFF2-40B4-BE49-F238E27FC236}">
                    <a16:creationId xmlns:a16="http://schemas.microsoft.com/office/drawing/2014/main" id="{880FA994-AF36-4890-A98D-4750B71B3C59}"/>
                  </a:ext>
                </a:extLst>
              </p:cNvPr>
              <p:cNvSpPr/>
              <p:nvPr/>
            </p:nvSpPr>
            <p:spPr>
              <a:xfrm>
                <a:off x="5633303" y="2684520"/>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6" name="Rectangle 75">
                <a:extLst>
                  <a:ext uri="{FF2B5EF4-FFF2-40B4-BE49-F238E27FC236}">
                    <a16:creationId xmlns:a16="http://schemas.microsoft.com/office/drawing/2014/main" id="{9E5C2FB6-992A-4537-B467-2FCB0FDBDB9F}"/>
                  </a:ext>
                </a:extLst>
              </p:cNvPr>
              <p:cNvSpPr/>
              <p:nvPr/>
            </p:nvSpPr>
            <p:spPr>
              <a:xfrm>
                <a:off x="5633303" y="2985986"/>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7" name="Rectangle 76">
                <a:extLst>
                  <a:ext uri="{FF2B5EF4-FFF2-40B4-BE49-F238E27FC236}">
                    <a16:creationId xmlns:a16="http://schemas.microsoft.com/office/drawing/2014/main" id="{73193785-12A4-408F-9E7C-27DDBEAFA7BD}"/>
                  </a:ext>
                </a:extLst>
              </p:cNvPr>
              <p:cNvSpPr/>
              <p:nvPr/>
            </p:nvSpPr>
            <p:spPr>
              <a:xfrm>
                <a:off x="5626130" y="3308187"/>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8" name="Rectangle 137">
                <a:extLst>
                  <a:ext uri="{FF2B5EF4-FFF2-40B4-BE49-F238E27FC236}">
                    <a16:creationId xmlns:a16="http://schemas.microsoft.com/office/drawing/2014/main" id="{FF68EA0C-3323-4279-9322-583E0496C340}"/>
                  </a:ext>
                </a:extLst>
              </p:cNvPr>
              <p:cNvSpPr/>
              <p:nvPr/>
            </p:nvSpPr>
            <p:spPr>
              <a:xfrm>
                <a:off x="5618957" y="3615100"/>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9" name="Rectangle 138">
                <a:extLst>
                  <a:ext uri="{FF2B5EF4-FFF2-40B4-BE49-F238E27FC236}">
                    <a16:creationId xmlns:a16="http://schemas.microsoft.com/office/drawing/2014/main" id="{DA8F7F98-A2C1-4622-86E7-4F2038831BBE}"/>
                  </a:ext>
                </a:extLst>
              </p:cNvPr>
              <p:cNvSpPr/>
              <p:nvPr/>
            </p:nvSpPr>
            <p:spPr>
              <a:xfrm>
                <a:off x="5604611" y="3927247"/>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0" name="Rectangle 139">
                <a:extLst>
                  <a:ext uri="{FF2B5EF4-FFF2-40B4-BE49-F238E27FC236}">
                    <a16:creationId xmlns:a16="http://schemas.microsoft.com/office/drawing/2014/main" id="{0A05E640-BFCE-401E-8E58-B95F9FAC8DFA}"/>
                  </a:ext>
                </a:extLst>
              </p:cNvPr>
              <p:cNvSpPr/>
              <p:nvPr/>
            </p:nvSpPr>
            <p:spPr>
              <a:xfrm>
                <a:off x="5611784" y="4239143"/>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1" name="Rectangle 140">
                <a:extLst>
                  <a:ext uri="{FF2B5EF4-FFF2-40B4-BE49-F238E27FC236}">
                    <a16:creationId xmlns:a16="http://schemas.microsoft.com/office/drawing/2014/main" id="{E054FE0A-3727-4A81-B405-7B2AD3CF46C1}"/>
                  </a:ext>
                </a:extLst>
              </p:cNvPr>
              <p:cNvSpPr/>
              <p:nvPr/>
            </p:nvSpPr>
            <p:spPr>
              <a:xfrm>
                <a:off x="5604611" y="4546182"/>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2" name="Rectangle 141">
                <a:extLst>
                  <a:ext uri="{FF2B5EF4-FFF2-40B4-BE49-F238E27FC236}">
                    <a16:creationId xmlns:a16="http://schemas.microsoft.com/office/drawing/2014/main" id="{181F776C-2AF8-48ED-A45F-6043E45954BF}"/>
                  </a:ext>
                </a:extLst>
              </p:cNvPr>
              <p:cNvSpPr/>
              <p:nvPr/>
            </p:nvSpPr>
            <p:spPr>
              <a:xfrm>
                <a:off x="5609779" y="4857467"/>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3" name="Rectangle 142">
                <a:extLst>
                  <a:ext uri="{FF2B5EF4-FFF2-40B4-BE49-F238E27FC236}">
                    <a16:creationId xmlns:a16="http://schemas.microsoft.com/office/drawing/2014/main" id="{F411B93B-64DC-40ED-8351-A38502F83EC2}"/>
                  </a:ext>
                </a:extLst>
              </p:cNvPr>
              <p:cNvSpPr/>
              <p:nvPr/>
            </p:nvSpPr>
            <p:spPr>
              <a:xfrm>
                <a:off x="5618957" y="5171895"/>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4" name="Rectangle 143">
                <a:extLst>
                  <a:ext uri="{FF2B5EF4-FFF2-40B4-BE49-F238E27FC236}">
                    <a16:creationId xmlns:a16="http://schemas.microsoft.com/office/drawing/2014/main" id="{6D4EF766-AAA1-4FD1-9EB8-BC7CCAF80F4C}"/>
                  </a:ext>
                </a:extLst>
              </p:cNvPr>
              <p:cNvSpPr/>
              <p:nvPr/>
            </p:nvSpPr>
            <p:spPr>
              <a:xfrm>
                <a:off x="5611784" y="5503140"/>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5" name="Rectangle 144">
                <a:extLst>
                  <a:ext uri="{FF2B5EF4-FFF2-40B4-BE49-F238E27FC236}">
                    <a16:creationId xmlns:a16="http://schemas.microsoft.com/office/drawing/2014/main" id="{CA3BC80A-A5C7-4031-AE04-E1DBB065F990}"/>
                  </a:ext>
                </a:extLst>
              </p:cNvPr>
              <p:cNvSpPr/>
              <p:nvPr/>
            </p:nvSpPr>
            <p:spPr>
              <a:xfrm>
                <a:off x="5604611" y="5797854"/>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6" name="Rectangle 145">
                <a:extLst>
                  <a:ext uri="{FF2B5EF4-FFF2-40B4-BE49-F238E27FC236}">
                    <a16:creationId xmlns:a16="http://schemas.microsoft.com/office/drawing/2014/main" id="{B2C4E260-0390-4C3C-B29D-AB4732D5F312}"/>
                  </a:ext>
                </a:extLst>
              </p:cNvPr>
              <p:cNvSpPr/>
              <p:nvPr/>
            </p:nvSpPr>
            <p:spPr>
              <a:xfrm>
                <a:off x="5604611" y="6097210"/>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7" name="Rectangle 146">
                <a:extLst>
                  <a:ext uri="{FF2B5EF4-FFF2-40B4-BE49-F238E27FC236}">
                    <a16:creationId xmlns:a16="http://schemas.microsoft.com/office/drawing/2014/main" id="{9CF30D03-0768-4F4A-876B-4064ADC4B962}"/>
                  </a:ext>
                </a:extLst>
              </p:cNvPr>
              <p:cNvSpPr/>
              <p:nvPr/>
            </p:nvSpPr>
            <p:spPr>
              <a:xfrm>
                <a:off x="5611784" y="6412576"/>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81" name="Group 80">
                <a:extLst>
                  <a:ext uri="{FF2B5EF4-FFF2-40B4-BE49-F238E27FC236}">
                    <a16:creationId xmlns:a16="http://schemas.microsoft.com/office/drawing/2014/main" id="{BDE4CAF1-67FB-4A00-A957-F84932EF37EA}"/>
                  </a:ext>
                </a:extLst>
              </p:cNvPr>
              <p:cNvGrpSpPr/>
              <p:nvPr/>
            </p:nvGrpSpPr>
            <p:grpSpPr>
              <a:xfrm>
                <a:off x="5805714" y="741596"/>
                <a:ext cx="580573" cy="386869"/>
                <a:chOff x="5805714" y="609691"/>
                <a:chExt cx="580573" cy="386869"/>
              </a:xfrm>
            </p:grpSpPr>
            <p:sp>
              <p:nvSpPr>
                <p:cNvPr id="82" name="Rectangle 81">
                  <a:extLst>
                    <a:ext uri="{FF2B5EF4-FFF2-40B4-BE49-F238E27FC236}">
                      <a16:creationId xmlns:a16="http://schemas.microsoft.com/office/drawing/2014/main" id="{74C944AF-D50A-425E-A441-BD46E8CB9783}"/>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Arc 82">
                  <a:extLst>
                    <a:ext uri="{FF2B5EF4-FFF2-40B4-BE49-F238E27FC236}">
                      <a16:creationId xmlns:a16="http://schemas.microsoft.com/office/drawing/2014/main" id="{AE95EC9D-DB78-417E-AF31-C543DE84C1EE}"/>
                    </a:ext>
                  </a:extLst>
                </p:cNvPr>
                <p:cNvSpPr/>
                <p:nvPr/>
              </p:nvSpPr>
              <p:spPr>
                <a:xfrm>
                  <a:off x="5805714" y="609691"/>
                  <a:ext cx="410553" cy="386869"/>
                </a:xfrm>
                <a:prstGeom prst="arc">
                  <a:avLst>
                    <a:gd name="adj1" fmla="val 107575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EC3E0684-8AE8-4214-BF7B-4AAB6B86F600}"/>
                  </a:ext>
                </a:extLst>
              </p:cNvPr>
              <p:cNvGrpSpPr/>
              <p:nvPr/>
            </p:nvGrpSpPr>
            <p:grpSpPr>
              <a:xfrm>
                <a:off x="5805714" y="1052619"/>
                <a:ext cx="580573" cy="386869"/>
                <a:chOff x="5805714" y="609691"/>
                <a:chExt cx="580573" cy="386869"/>
              </a:xfrm>
            </p:grpSpPr>
            <p:sp>
              <p:nvSpPr>
                <p:cNvPr id="85" name="Rectangle 84">
                  <a:extLst>
                    <a:ext uri="{FF2B5EF4-FFF2-40B4-BE49-F238E27FC236}">
                      <a16:creationId xmlns:a16="http://schemas.microsoft.com/office/drawing/2014/main" id="{CF8E04A3-B6B4-4F3C-BB6B-AF9929DDA237}"/>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Arc 85">
                  <a:extLst>
                    <a:ext uri="{FF2B5EF4-FFF2-40B4-BE49-F238E27FC236}">
                      <a16:creationId xmlns:a16="http://schemas.microsoft.com/office/drawing/2014/main" id="{18A95974-DAB2-4BF8-9192-96278D1744CD}"/>
                    </a:ext>
                  </a:extLst>
                </p:cNvPr>
                <p:cNvSpPr/>
                <p:nvPr/>
              </p:nvSpPr>
              <p:spPr>
                <a:xfrm>
                  <a:off x="5805714" y="609691"/>
                  <a:ext cx="410553" cy="386869"/>
                </a:xfrm>
                <a:prstGeom prst="arc">
                  <a:avLst>
                    <a:gd name="adj1" fmla="val 1083048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C97BDBFC-6DCF-4D05-9235-AF24FD08B7BA}"/>
                  </a:ext>
                </a:extLst>
              </p:cNvPr>
              <p:cNvGrpSpPr/>
              <p:nvPr/>
            </p:nvGrpSpPr>
            <p:grpSpPr>
              <a:xfrm>
                <a:off x="5805714" y="1363642"/>
                <a:ext cx="580573" cy="386869"/>
                <a:chOff x="5805714" y="609691"/>
                <a:chExt cx="580573" cy="386869"/>
              </a:xfrm>
            </p:grpSpPr>
            <p:sp>
              <p:nvSpPr>
                <p:cNvPr id="88" name="Rectangle 87">
                  <a:extLst>
                    <a:ext uri="{FF2B5EF4-FFF2-40B4-BE49-F238E27FC236}">
                      <a16:creationId xmlns:a16="http://schemas.microsoft.com/office/drawing/2014/main" id="{4AB8CE96-3DF3-4063-9F27-D4DB07BB75E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Arc 88">
                  <a:extLst>
                    <a:ext uri="{FF2B5EF4-FFF2-40B4-BE49-F238E27FC236}">
                      <a16:creationId xmlns:a16="http://schemas.microsoft.com/office/drawing/2014/main" id="{309BD817-14B6-4AA7-A1F6-6EAEFBC3A86F}"/>
                    </a:ext>
                  </a:extLst>
                </p:cNvPr>
                <p:cNvSpPr/>
                <p:nvPr/>
              </p:nvSpPr>
              <p:spPr>
                <a:xfrm>
                  <a:off x="5805714" y="609691"/>
                  <a:ext cx="410553" cy="386869"/>
                </a:xfrm>
                <a:prstGeom prst="arc">
                  <a:avLst>
                    <a:gd name="adj1" fmla="val 1080965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C6951FED-2BD7-4859-B333-5B1CAEF8AB8D}"/>
                  </a:ext>
                </a:extLst>
              </p:cNvPr>
              <p:cNvGrpSpPr/>
              <p:nvPr/>
            </p:nvGrpSpPr>
            <p:grpSpPr>
              <a:xfrm>
                <a:off x="5805714" y="1674665"/>
                <a:ext cx="580573" cy="386869"/>
                <a:chOff x="5805714" y="609691"/>
                <a:chExt cx="580573" cy="386869"/>
              </a:xfrm>
            </p:grpSpPr>
            <p:sp>
              <p:nvSpPr>
                <p:cNvPr id="91" name="Rectangle 90">
                  <a:extLst>
                    <a:ext uri="{FF2B5EF4-FFF2-40B4-BE49-F238E27FC236}">
                      <a16:creationId xmlns:a16="http://schemas.microsoft.com/office/drawing/2014/main" id="{FE30C63D-F045-40E9-8C54-26DA5BDA0F4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Arc 91">
                  <a:extLst>
                    <a:ext uri="{FF2B5EF4-FFF2-40B4-BE49-F238E27FC236}">
                      <a16:creationId xmlns:a16="http://schemas.microsoft.com/office/drawing/2014/main" id="{434A2720-2A66-40B1-AC7E-5C244C6E6EB9}"/>
                    </a:ext>
                  </a:extLst>
                </p:cNvPr>
                <p:cNvSpPr/>
                <p:nvPr/>
              </p:nvSpPr>
              <p:spPr>
                <a:xfrm>
                  <a:off x="5805714" y="609691"/>
                  <a:ext cx="410553" cy="386869"/>
                </a:xfrm>
                <a:prstGeom prst="arc">
                  <a:avLst>
                    <a:gd name="adj1" fmla="val 1087571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93" name="Group 92">
                <a:extLst>
                  <a:ext uri="{FF2B5EF4-FFF2-40B4-BE49-F238E27FC236}">
                    <a16:creationId xmlns:a16="http://schemas.microsoft.com/office/drawing/2014/main" id="{3253887B-E245-4C89-84BB-C89576187B4D}"/>
                  </a:ext>
                </a:extLst>
              </p:cNvPr>
              <p:cNvGrpSpPr/>
              <p:nvPr/>
            </p:nvGrpSpPr>
            <p:grpSpPr>
              <a:xfrm>
                <a:off x="5805714" y="1985688"/>
                <a:ext cx="580573" cy="386869"/>
                <a:chOff x="5805714" y="609691"/>
                <a:chExt cx="580573" cy="386869"/>
              </a:xfrm>
            </p:grpSpPr>
            <p:sp>
              <p:nvSpPr>
                <p:cNvPr id="94" name="Rectangle 93">
                  <a:extLst>
                    <a:ext uri="{FF2B5EF4-FFF2-40B4-BE49-F238E27FC236}">
                      <a16:creationId xmlns:a16="http://schemas.microsoft.com/office/drawing/2014/main" id="{C2935527-C9EF-4950-89BB-EB1207B25E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Arc 94">
                  <a:extLst>
                    <a:ext uri="{FF2B5EF4-FFF2-40B4-BE49-F238E27FC236}">
                      <a16:creationId xmlns:a16="http://schemas.microsoft.com/office/drawing/2014/main" id="{B885AD0D-2A97-4761-A7E2-81AE7730FF98}"/>
                    </a:ext>
                  </a:extLst>
                </p:cNvPr>
                <p:cNvSpPr/>
                <p:nvPr/>
              </p:nvSpPr>
              <p:spPr>
                <a:xfrm>
                  <a:off x="5805714" y="609691"/>
                  <a:ext cx="410553" cy="386869"/>
                </a:xfrm>
                <a:prstGeom prst="arc">
                  <a:avLst>
                    <a:gd name="adj1" fmla="val 1078249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B20895E6-FBAD-4249-90F9-43369FD2080F}"/>
                  </a:ext>
                </a:extLst>
              </p:cNvPr>
              <p:cNvGrpSpPr/>
              <p:nvPr/>
            </p:nvGrpSpPr>
            <p:grpSpPr>
              <a:xfrm>
                <a:off x="5805714" y="2296711"/>
                <a:ext cx="580573" cy="386869"/>
                <a:chOff x="5805714" y="609691"/>
                <a:chExt cx="580573" cy="386869"/>
              </a:xfrm>
            </p:grpSpPr>
            <p:sp>
              <p:nvSpPr>
                <p:cNvPr id="97" name="Rectangle 96">
                  <a:extLst>
                    <a:ext uri="{FF2B5EF4-FFF2-40B4-BE49-F238E27FC236}">
                      <a16:creationId xmlns:a16="http://schemas.microsoft.com/office/drawing/2014/main" id="{416F99E9-E132-4AB6-9501-719E390B295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Arc 97">
                  <a:extLst>
                    <a:ext uri="{FF2B5EF4-FFF2-40B4-BE49-F238E27FC236}">
                      <a16:creationId xmlns:a16="http://schemas.microsoft.com/office/drawing/2014/main" id="{7BF41422-E1EF-4A49-906D-7C9E43200378}"/>
                    </a:ext>
                  </a:extLst>
                </p:cNvPr>
                <p:cNvSpPr/>
                <p:nvPr/>
              </p:nvSpPr>
              <p:spPr>
                <a:xfrm>
                  <a:off x="5805714" y="609691"/>
                  <a:ext cx="410553" cy="386869"/>
                </a:xfrm>
                <a:prstGeom prst="arc">
                  <a:avLst>
                    <a:gd name="adj1" fmla="val 108379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9" name="Group 98">
                <a:extLst>
                  <a:ext uri="{FF2B5EF4-FFF2-40B4-BE49-F238E27FC236}">
                    <a16:creationId xmlns:a16="http://schemas.microsoft.com/office/drawing/2014/main" id="{3A6C8FCE-3906-4A51-8C51-53A21458A79D}"/>
                  </a:ext>
                </a:extLst>
              </p:cNvPr>
              <p:cNvGrpSpPr/>
              <p:nvPr/>
            </p:nvGrpSpPr>
            <p:grpSpPr>
              <a:xfrm>
                <a:off x="5805714" y="2607734"/>
                <a:ext cx="580573" cy="386869"/>
                <a:chOff x="5805714" y="609691"/>
                <a:chExt cx="580573" cy="386869"/>
              </a:xfrm>
            </p:grpSpPr>
            <p:sp>
              <p:nvSpPr>
                <p:cNvPr id="100" name="Rectangle 99">
                  <a:extLst>
                    <a:ext uri="{FF2B5EF4-FFF2-40B4-BE49-F238E27FC236}">
                      <a16:creationId xmlns:a16="http://schemas.microsoft.com/office/drawing/2014/main" id="{01B7306C-C82A-4CBC-8810-B196E2B85FD9}"/>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Arc 100">
                  <a:extLst>
                    <a:ext uri="{FF2B5EF4-FFF2-40B4-BE49-F238E27FC236}">
                      <a16:creationId xmlns:a16="http://schemas.microsoft.com/office/drawing/2014/main" id="{4309EB4B-A1C1-41B8-9E71-43E4632DE81A}"/>
                    </a:ext>
                  </a:extLst>
                </p:cNvPr>
                <p:cNvSpPr/>
                <p:nvPr/>
              </p:nvSpPr>
              <p:spPr>
                <a:xfrm>
                  <a:off x="5805714" y="609691"/>
                  <a:ext cx="410553" cy="386869"/>
                </a:xfrm>
                <a:prstGeom prst="arc">
                  <a:avLst>
                    <a:gd name="adj1" fmla="val 1081717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2" name="Group 101">
                <a:extLst>
                  <a:ext uri="{FF2B5EF4-FFF2-40B4-BE49-F238E27FC236}">
                    <a16:creationId xmlns:a16="http://schemas.microsoft.com/office/drawing/2014/main" id="{C74B4894-B5D2-4362-964C-D4DC0546060A}"/>
                  </a:ext>
                </a:extLst>
              </p:cNvPr>
              <p:cNvGrpSpPr/>
              <p:nvPr/>
            </p:nvGrpSpPr>
            <p:grpSpPr>
              <a:xfrm>
                <a:off x="5805714" y="2918757"/>
                <a:ext cx="580573" cy="386869"/>
                <a:chOff x="5805714" y="609691"/>
                <a:chExt cx="580573" cy="386869"/>
              </a:xfrm>
            </p:grpSpPr>
            <p:sp>
              <p:nvSpPr>
                <p:cNvPr id="103" name="Rectangle 102">
                  <a:extLst>
                    <a:ext uri="{FF2B5EF4-FFF2-40B4-BE49-F238E27FC236}">
                      <a16:creationId xmlns:a16="http://schemas.microsoft.com/office/drawing/2014/main" id="{DA95D981-4D5B-4F4F-8A82-69838938508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Arc 103">
                  <a:extLst>
                    <a:ext uri="{FF2B5EF4-FFF2-40B4-BE49-F238E27FC236}">
                      <a16:creationId xmlns:a16="http://schemas.microsoft.com/office/drawing/2014/main" id="{E4822634-A39A-4B0D-8399-883328FCA1EE}"/>
                    </a:ext>
                  </a:extLst>
                </p:cNvPr>
                <p:cNvSpPr/>
                <p:nvPr/>
              </p:nvSpPr>
              <p:spPr>
                <a:xfrm>
                  <a:off x="5805714" y="609691"/>
                  <a:ext cx="410553" cy="386869"/>
                </a:xfrm>
                <a:prstGeom prst="arc">
                  <a:avLst>
                    <a:gd name="adj1" fmla="val 1122047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5" name="Group 104">
                <a:extLst>
                  <a:ext uri="{FF2B5EF4-FFF2-40B4-BE49-F238E27FC236}">
                    <a16:creationId xmlns:a16="http://schemas.microsoft.com/office/drawing/2014/main" id="{AC0C8900-7AAE-4DAD-9853-250BA8E46217}"/>
                  </a:ext>
                </a:extLst>
              </p:cNvPr>
              <p:cNvGrpSpPr/>
              <p:nvPr/>
            </p:nvGrpSpPr>
            <p:grpSpPr>
              <a:xfrm>
                <a:off x="5805714" y="3229780"/>
                <a:ext cx="580573" cy="386869"/>
                <a:chOff x="5805714" y="609691"/>
                <a:chExt cx="580573" cy="386869"/>
              </a:xfrm>
            </p:grpSpPr>
            <p:sp>
              <p:nvSpPr>
                <p:cNvPr id="106" name="Rectangle 105">
                  <a:extLst>
                    <a:ext uri="{FF2B5EF4-FFF2-40B4-BE49-F238E27FC236}">
                      <a16:creationId xmlns:a16="http://schemas.microsoft.com/office/drawing/2014/main" id="{8F16C3F5-5111-4385-95DB-684995C5DA9E}"/>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Arc 106">
                  <a:extLst>
                    <a:ext uri="{FF2B5EF4-FFF2-40B4-BE49-F238E27FC236}">
                      <a16:creationId xmlns:a16="http://schemas.microsoft.com/office/drawing/2014/main" id="{C8E4EC42-A513-472E-AE69-66EF8F71937C}"/>
                    </a:ext>
                  </a:extLst>
                </p:cNvPr>
                <p:cNvSpPr/>
                <p:nvPr/>
              </p:nvSpPr>
              <p:spPr>
                <a:xfrm>
                  <a:off x="5805714" y="609691"/>
                  <a:ext cx="410553" cy="386869"/>
                </a:xfrm>
                <a:prstGeom prst="arc">
                  <a:avLst>
                    <a:gd name="adj1" fmla="val 106480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B9DF2A69-06AC-4DC9-B6C7-9A1B9D012585}"/>
                  </a:ext>
                </a:extLst>
              </p:cNvPr>
              <p:cNvGrpSpPr/>
              <p:nvPr/>
            </p:nvGrpSpPr>
            <p:grpSpPr>
              <a:xfrm>
                <a:off x="5805714" y="3540803"/>
                <a:ext cx="580573" cy="386869"/>
                <a:chOff x="5805714" y="609691"/>
                <a:chExt cx="580573" cy="386869"/>
              </a:xfrm>
            </p:grpSpPr>
            <p:sp>
              <p:nvSpPr>
                <p:cNvPr id="109" name="Rectangle 108">
                  <a:extLst>
                    <a:ext uri="{FF2B5EF4-FFF2-40B4-BE49-F238E27FC236}">
                      <a16:creationId xmlns:a16="http://schemas.microsoft.com/office/drawing/2014/main" id="{66D59475-186E-4F7A-A501-ABEDCC08DC9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id="{55C929AA-C5D4-4A29-94FC-BF99C03F9430}"/>
                    </a:ext>
                  </a:extLst>
                </p:cNvPr>
                <p:cNvSpPr/>
                <p:nvPr/>
              </p:nvSpPr>
              <p:spPr>
                <a:xfrm>
                  <a:off x="5805714" y="609691"/>
                  <a:ext cx="410553" cy="386869"/>
                </a:xfrm>
                <a:prstGeom prst="arc">
                  <a:avLst>
                    <a:gd name="adj1" fmla="val 109014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26F5DDE8-77F1-4A19-9A73-FA16AD387091}"/>
                  </a:ext>
                </a:extLst>
              </p:cNvPr>
              <p:cNvGrpSpPr/>
              <p:nvPr/>
            </p:nvGrpSpPr>
            <p:grpSpPr>
              <a:xfrm>
                <a:off x="5805714" y="3851826"/>
                <a:ext cx="580573" cy="386869"/>
                <a:chOff x="5805714" y="609691"/>
                <a:chExt cx="580573" cy="386869"/>
              </a:xfrm>
            </p:grpSpPr>
            <p:sp>
              <p:nvSpPr>
                <p:cNvPr id="112" name="Rectangle 111">
                  <a:extLst>
                    <a:ext uri="{FF2B5EF4-FFF2-40B4-BE49-F238E27FC236}">
                      <a16:creationId xmlns:a16="http://schemas.microsoft.com/office/drawing/2014/main" id="{3975D25C-1E30-46E2-BA99-3037ADE3170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Arc 112">
                  <a:extLst>
                    <a:ext uri="{FF2B5EF4-FFF2-40B4-BE49-F238E27FC236}">
                      <a16:creationId xmlns:a16="http://schemas.microsoft.com/office/drawing/2014/main" id="{5489E9B8-DC06-4350-B467-61A9DA0B02A7}"/>
                    </a:ext>
                  </a:extLst>
                </p:cNvPr>
                <p:cNvSpPr/>
                <p:nvPr/>
              </p:nvSpPr>
              <p:spPr>
                <a:xfrm>
                  <a:off x="5805714" y="609691"/>
                  <a:ext cx="410553" cy="386869"/>
                </a:xfrm>
                <a:prstGeom prst="arc">
                  <a:avLst>
                    <a:gd name="adj1" fmla="val 11023282"/>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4" name="Group 113">
                <a:extLst>
                  <a:ext uri="{FF2B5EF4-FFF2-40B4-BE49-F238E27FC236}">
                    <a16:creationId xmlns:a16="http://schemas.microsoft.com/office/drawing/2014/main" id="{0375CE18-5EC1-4881-8142-DC1BC91AD094}"/>
                  </a:ext>
                </a:extLst>
              </p:cNvPr>
              <p:cNvGrpSpPr/>
              <p:nvPr/>
            </p:nvGrpSpPr>
            <p:grpSpPr>
              <a:xfrm>
                <a:off x="5805714" y="4162849"/>
                <a:ext cx="580573" cy="386869"/>
                <a:chOff x="5805714" y="609691"/>
                <a:chExt cx="580573" cy="386869"/>
              </a:xfrm>
            </p:grpSpPr>
            <p:sp>
              <p:nvSpPr>
                <p:cNvPr id="115" name="Rectangle 114">
                  <a:extLst>
                    <a:ext uri="{FF2B5EF4-FFF2-40B4-BE49-F238E27FC236}">
                      <a16:creationId xmlns:a16="http://schemas.microsoft.com/office/drawing/2014/main" id="{10A76D25-919A-40D9-9554-EFE2D3956BE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Arc 115">
                  <a:extLst>
                    <a:ext uri="{FF2B5EF4-FFF2-40B4-BE49-F238E27FC236}">
                      <a16:creationId xmlns:a16="http://schemas.microsoft.com/office/drawing/2014/main" id="{F541D253-66CC-4C59-909C-302800ABEEFC}"/>
                    </a:ext>
                  </a:extLst>
                </p:cNvPr>
                <p:cNvSpPr/>
                <p:nvPr/>
              </p:nvSpPr>
              <p:spPr>
                <a:xfrm>
                  <a:off x="5805714" y="609691"/>
                  <a:ext cx="410553" cy="386869"/>
                </a:xfrm>
                <a:prstGeom prst="arc">
                  <a:avLst>
                    <a:gd name="adj1" fmla="val 11168103"/>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7" name="Group 116">
                <a:extLst>
                  <a:ext uri="{FF2B5EF4-FFF2-40B4-BE49-F238E27FC236}">
                    <a16:creationId xmlns:a16="http://schemas.microsoft.com/office/drawing/2014/main" id="{D86A99F9-8CBA-4BBB-88F7-14582E27C64C}"/>
                  </a:ext>
                </a:extLst>
              </p:cNvPr>
              <p:cNvGrpSpPr/>
              <p:nvPr/>
            </p:nvGrpSpPr>
            <p:grpSpPr>
              <a:xfrm>
                <a:off x="5805714" y="4473872"/>
                <a:ext cx="580573" cy="386869"/>
                <a:chOff x="5805714" y="609691"/>
                <a:chExt cx="580573" cy="386869"/>
              </a:xfrm>
            </p:grpSpPr>
            <p:sp>
              <p:nvSpPr>
                <p:cNvPr id="118" name="Rectangle 117">
                  <a:extLst>
                    <a:ext uri="{FF2B5EF4-FFF2-40B4-BE49-F238E27FC236}">
                      <a16:creationId xmlns:a16="http://schemas.microsoft.com/office/drawing/2014/main" id="{16259704-CA38-4525-8489-D1FECD12BDB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Arc 118">
                  <a:extLst>
                    <a:ext uri="{FF2B5EF4-FFF2-40B4-BE49-F238E27FC236}">
                      <a16:creationId xmlns:a16="http://schemas.microsoft.com/office/drawing/2014/main" id="{40F4FCA1-5992-49D0-8CE6-8488CF6BAF04}"/>
                    </a:ext>
                  </a:extLst>
                </p:cNvPr>
                <p:cNvSpPr/>
                <p:nvPr/>
              </p:nvSpPr>
              <p:spPr>
                <a:xfrm>
                  <a:off x="5805714" y="609691"/>
                  <a:ext cx="410553" cy="386869"/>
                </a:xfrm>
                <a:prstGeom prst="arc">
                  <a:avLst>
                    <a:gd name="adj1" fmla="val 11188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F5C59377-7214-4209-BA16-86D5D1DAE2B0}"/>
                  </a:ext>
                </a:extLst>
              </p:cNvPr>
              <p:cNvGrpSpPr/>
              <p:nvPr/>
            </p:nvGrpSpPr>
            <p:grpSpPr>
              <a:xfrm>
                <a:off x="5805714" y="4784895"/>
                <a:ext cx="580573" cy="386869"/>
                <a:chOff x="5805714" y="609691"/>
                <a:chExt cx="580573" cy="386869"/>
              </a:xfrm>
            </p:grpSpPr>
            <p:sp>
              <p:nvSpPr>
                <p:cNvPr id="121" name="Rectangle 120">
                  <a:extLst>
                    <a:ext uri="{FF2B5EF4-FFF2-40B4-BE49-F238E27FC236}">
                      <a16:creationId xmlns:a16="http://schemas.microsoft.com/office/drawing/2014/main" id="{959A5D35-C7AE-458F-BBB5-71CD3A3F97F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Arc 121">
                  <a:extLst>
                    <a:ext uri="{FF2B5EF4-FFF2-40B4-BE49-F238E27FC236}">
                      <a16:creationId xmlns:a16="http://schemas.microsoft.com/office/drawing/2014/main" id="{F490A229-65A6-4DFF-870F-4B92A114A66A}"/>
                    </a:ext>
                  </a:extLst>
                </p:cNvPr>
                <p:cNvSpPr/>
                <p:nvPr/>
              </p:nvSpPr>
              <p:spPr>
                <a:xfrm>
                  <a:off x="5805714" y="609691"/>
                  <a:ext cx="410553" cy="386869"/>
                </a:xfrm>
                <a:prstGeom prst="arc">
                  <a:avLst>
                    <a:gd name="adj1" fmla="val 1114643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3" name="Group 122">
                <a:extLst>
                  <a:ext uri="{FF2B5EF4-FFF2-40B4-BE49-F238E27FC236}">
                    <a16:creationId xmlns:a16="http://schemas.microsoft.com/office/drawing/2014/main" id="{9EC6FFFF-2006-4366-8566-0113AD9F036A}"/>
                  </a:ext>
                </a:extLst>
              </p:cNvPr>
              <p:cNvGrpSpPr/>
              <p:nvPr/>
            </p:nvGrpSpPr>
            <p:grpSpPr>
              <a:xfrm>
                <a:off x="5805714" y="5095918"/>
                <a:ext cx="580573" cy="386869"/>
                <a:chOff x="5805714" y="609691"/>
                <a:chExt cx="580573" cy="386869"/>
              </a:xfrm>
            </p:grpSpPr>
            <p:sp>
              <p:nvSpPr>
                <p:cNvPr id="124" name="Rectangle 123">
                  <a:extLst>
                    <a:ext uri="{FF2B5EF4-FFF2-40B4-BE49-F238E27FC236}">
                      <a16:creationId xmlns:a16="http://schemas.microsoft.com/office/drawing/2014/main" id="{595E399E-0521-4D5B-914F-29C3ADDF2B72}"/>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Arc 124">
                  <a:extLst>
                    <a:ext uri="{FF2B5EF4-FFF2-40B4-BE49-F238E27FC236}">
                      <a16:creationId xmlns:a16="http://schemas.microsoft.com/office/drawing/2014/main" id="{14739334-2472-4756-B880-7780C40DA407}"/>
                    </a:ext>
                  </a:extLst>
                </p:cNvPr>
                <p:cNvSpPr/>
                <p:nvPr/>
              </p:nvSpPr>
              <p:spPr>
                <a:xfrm>
                  <a:off x="5805714" y="609691"/>
                  <a:ext cx="410553" cy="386869"/>
                </a:xfrm>
                <a:prstGeom prst="arc">
                  <a:avLst>
                    <a:gd name="adj1" fmla="val 111225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6D7FEFCF-F5E2-48A4-8DA2-466E3FA530E8}"/>
                  </a:ext>
                </a:extLst>
              </p:cNvPr>
              <p:cNvGrpSpPr/>
              <p:nvPr/>
            </p:nvGrpSpPr>
            <p:grpSpPr>
              <a:xfrm>
                <a:off x="5805714" y="5406941"/>
                <a:ext cx="580573" cy="386869"/>
                <a:chOff x="5805714" y="609691"/>
                <a:chExt cx="580573" cy="386869"/>
              </a:xfrm>
            </p:grpSpPr>
            <p:sp>
              <p:nvSpPr>
                <p:cNvPr id="127" name="Rectangle 126">
                  <a:extLst>
                    <a:ext uri="{FF2B5EF4-FFF2-40B4-BE49-F238E27FC236}">
                      <a16:creationId xmlns:a16="http://schemas.microsoft.com/office/drawing/2014/main" id="{5B8C7798-2FB8-447C-BA5C-ECB75C74E5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Arc 127">
                  <a:extLst>
                    <a:ext uri="{FF2B5EF4-FFF2-40B4-BE49-F238E27FC236}">
                      <a16:creationId xmlns:a16="http://schemas.microsoft.com/office/drawing/2014/main" id="{DDFE7CA2-AC7D-4CF0-A779-1F7EC6161969}"/>
                    </a:ext>
                  </a:extLst>
                </p:cNvPr>
                <p:cNvSpPr/>
                <p:nvPr/>
              </p:nvSpPr>
              <p:spPr>
                <a:xfrm>
                  <a:off x="5805714" y="609691"/>
                  <a:ext cx="410553" cy="386869"/>
                </a:xfrm>
                <a:prstGeom prst="arc">
                  <a:avLst>
                    <a:gd name="adj1" fmla="val 108791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9" name="Group 128">
                <a:extLst>
                  <a:ext uri="{FF2B5EF4-FFF2-40B4-BE49-F238E27FC236}">
                    <a16:creationId xmlns:a16="http://schemas.microsoft.com/office/drawing/2014/main" id="{EF6B5FAD-EB1F-43DC-8B99-11CAD21D64C9}"/>
                  </a:ext>
                </a:extLst>
              </p:cNvPr>
              <p:cNvGrpSpPr/>
              <p:nvPr/>
            </p:nvGrpSpPr>
            <p:grpSpPr>
              <a:xfrm>
                <a:off x="5805714" y="5717964"/>
                <a:ext cx="611054" cy="386869"/>
                <a:chOff x="5805714" y="609691"/>
                <a:chExt cx="611054" cy="386869"/>
              </a:xfrm>
            </p:grpSpPr>
            <p:sp>
              <p:nvSpPr>
                <p:cNvPr id="130" name="Rectangle 129">
                  <a:extLst>
                    <a:ext uri="{FF2B5EF4-FFF2-40B4-BE49-F238E27FC236}">
                      <a16:creationId xmlns:a16="http://schemas.microsoft.com/office/drawing/2014/main" id="{B817890A-729D-4FBB-8EF7-DAFD6F73427B}"/>
                    </a:ext>
                  </a:extLst>
                </p:cNvPr>
                <p:cNvSpPr/>
                <p:nvPr/>
              </p:nvSpPr>
              <p:spPr>
                <a:xfrm>
                  <a:off x="6156962" y="666847"/>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Arc 130">
                  <a:extLst>
                    <a:ext uri="{FF2B5EF4-FFF2-40B4-BE49-F238E27FC236}">
                      <a16:creationId xmlns:a16="http://schemas.microsoft.com/office/drawing/2014/main" id="{EAD6132E-2435-4771-A3CC-CCE94E7A9600}"/>
                    </a:ext>
                  </a:extLst>
                </p:cNvPr>
                <p:cNvSpPr/>
                <p:nvPr/>
              </p:nvSpPr>
              <p:spPr>
                <a:xfrm>
                  <a:off x="5805714" y="609691"/>
                  <a:ext cx="410553" cy="386869"/>
                </a:xfrm>
                <a:prstGeom prst="arc">
                  <a:avLst>
                    <a:gd name="adj1" fmla="val 109924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2" name="Group 131">
                <a:extLst>
                  <a:ext uri="{FF2B5EF4-FFF2-40B4-BE49-F238E27FC236}">
                    <a16:creationId xmlns:a16="http://schemas.microsoft.com/office/drawing/2014/main" id="{2B7006E1-B188-46BA-BAA5-15A960905F4C}"/>
                  </a:ext>
                </a:extLst>
              </p:cNvPr>
              <p:cNvGrpSpPr/>
              <p:nvPr/>
            </p:nvGrpSpPr>
            <p:grpSpPr>
              <a:xfrm>
                <a:off x="5805714" y="6028987"/>
                <a:ext cx="580573" cy="386869"/>
                <a:chOff x="5805714" y="609691"/>
                <a:chExt cx="580573" cy="386869"/>
              </a:xfrm>
            </p:grpSpPr>
            <p:sp>
              <p:nvSpPr>
                <p:cNvPr id="133" name="Rectangle 132">
                  <a:extLst>
                    <a:ext uri="{FF2B5EF4-FFF2-40B4-BE49-F238E27FC236}">
                      <a16:creationId xmlns:a16="http://schemas.microsoft.com/office/drawing/2014/main" id="{D01250CF-AFA1-4A19-B3C7-7F163609380B}"/>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Arc 133">
                  <a:extLst>
                    <a:ext uri="{FF2B5EF4-FFF2-40B4-BE49-F238E27FC236}">
                      <a16:creationId xmlns:a16="http://schemas.microsoft.com/office/drawing/2014/main" id="{1014BA5C-C370-44EB-84DA-2D69E36CE6C3}"/>
                    </a:ext>
                  </a:extLst>
                </p:cNvPr>
                <p:cNvSpPr/>
                <p:nvPr/>
              </p:nvSpPr>
              <p:spPr>
                <a:xfrm>
                  <a:off x="5805714" y="609691"/>
                  <a:ext cx="410553" cy="386869"/>
                </a:xfrm>
                <a:prstGeom prst="arc">
                  <a:avLst>
                    <a:gd name="adj1" fmla="val 1119721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5" name="Group 134">
                <a:extLst>
                  <a:ext uri="{FF2B5EF4-FFF2-40B4-BE49-F238E27FC236}">
                    <a16:creationId xmlns:a16="http://schemas.microsoft.com/office/drawing/2014/main" id="{AD8CB7E5-EBC4-4791-B93B-D0B41B862B83}"/>
                  </a:ext>
                </a:extLst>
              </p:cNvPr>
              <p:cNvGrpSpPr/>
              <p:nvPr/>
            </p:nvGrpSpPr>
            <p:grpSpPr>
              <a:xfrm>
                <a:off x="5805714" y="6340004"/>
                <a:ext cx="580573" cy="386869"/>
                <a:chOff x="5805714" y="609691"/>
                <a:chExt cx="580573" cy="386869"/>
              </a:xfrm>
            </p:grpSpPr>
            <p:sp>
              <p:nvSpPr>
                <p:cNvPr id="136" name="Rectangle 135">
                  <a:extLst>
                    <a:ext uri="{FF2B5EF4-FFF2-40B4-BE49-F238E27FC236}">
                      <a16:creationId xmlns:a16="http://schemas.microsoft.com/office/drawing/2014/main" id="{CF456FF3-391C-4C8E-A128-A413BDBBB225}"/>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Arc 136">
                  <a:extLst>
                    <a:ext uri="{FF2B5EF4-FFF2-40B4-BE49-F238E27FC236}">
                      <a16:creationId xmlns:a16="http://schemas.microsoft.com/office/drawing/2014/main" id="{8838FE2A-04D7-44E3-97C3-54338832CB9A}"/>
                    </a:ext>
                  </a:extLst>
                </p:cNvPr>
                <p:cNvSpPr/>
                <p:nvPr/>
              </p:nvSpPr>
              <p:spPr>
                <a:xfrm>
                  <a:off x="5805714" y="609691"/>
                  <a:ext cx="410553" cy="386869"/>
                </a:xfrm>
                <a:prstGeom prst="arc">
                  <a:avLst>
                    <a:gd name="adj1" fmla="val 1112980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cxnSp>
          <p:nvCxnSpPr>
            <p:cNvPr id="163" name="Straight Connector 162">
              <a:extLst>
                <a:ext uri="{FF2B5EF4-FFF2-40B4-BE49-F238E27FC236}">
                  <a16:creationId xmlns:a16="http://schemas.microsoft.com/office/drawing/2014/main" id="{6A4BE4DF-D2F4-4379-A9D6-80E52AFF4147}"/>
                </a:ext>
              </a:extLst>
            </p:cNvPr>
            <p:cNvCxnSpPr>
              <a:cxnSpLocks/>
            </p:cNvCxnSpPr>
            <p:nvPr/>
          </p:nvCxnSpPr>
          <p:spPr>
            <a:xfrm>
              <a:off x="686853" y="1364266"/>
              <a:ext cx="5727695"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6A4BE4DF-D2F4-4379-A9D6-80E52AFF4147}"/>
                </a:ext>
              </a:extLst>
            </p:cNvPr>
            <p:cNvCxnSpPr>
              <a:cxnSpLocks/>
            </p:cNvCxnSpPr>
            <p:nvPr/>
          </p:nvCxnSpPr>
          <p:spPr>
            <a:xfrm>
              <a:off x="686853" y="1697729"/>
              <a:ext cx="572574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6A4BE4DF-D2F4-4379-A9D6-80E52AFF4147}"/>
                </a:ext>
              </a:extLst>
            </p:cNvPr>
            <p:cNvCxnSpPr>
              <a:cxnSpLocks/>
            </p:cNvCxnSpPr>
            <p:nvPr/>
          </p:nvCxnSpPr>
          <p:spPr>
            <a:xfrm>
              <a:off x="686853" y="2364655"/>
              <a:ext cx="572176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6A4BE4DF-D2F4-4379-A9D6-80E52AFF4147}"/>
                </a:ext>
              </a:extLst>
            </p:cNvPr>
            <p:cNvCxnSpPr>
              <a:cxnSpLocks/>
            </p:cNvCxnSpPr>
            <p:nvPr/>
          </p:nvCxnSpPr>
          <p:spPr>
            <a:xfrm>
              <a:off x="711925" y="3031581"/>
              <a:ext cx="569421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6A4BE4DF-D2F4-4379-A9D6-80E52AFF4147}"/>
                </a:ext>
              </a:extLst>
            </p:cNvPr>
            <p:cNvCxnSpPr>
              <a:cxnSpLocks/>
            </p:cNvCxnSpPr>
            <p:nvPr/>
          </p:nvCxnSpPr>
          <p:spPr>
            <a:xfrm>
              <a:off x="686853" y="3365044"/>
              <a:ext cx="572427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6A4BE4DF-D2F4-4379-A9D6-80E52AFF4147}"/>
                </a:ext>
              </a:extLst>
            </p:cNvPr>
            <p:cNvCxnSpPr>
              <a:cxnSpLocks/>
            </p:cNvCxnSpPr>
            <p:nvPr/>
          </p:nvCxnSpPr>
          <p:spPr>
            <a:xfrm>
              <a:off x="686853" y="2698118"/>
              <a:ext cx="5716098"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6A4BE4DF-D2F4-4379-A9D6-80E52AFF4147}"/>
                </a:ext>
              </a:extLst>
            </p:cNvPr>
            <p:cNvCxnSpPr>
              <a:cxnSpLocks/>
            </p:cNvCxnSpPr>
            <p:nvPr/>
          </p:nvCxnSpPr>
          <p:spPr>
            <a:xfrm>
              <a:off x="686853" y="2031192"/>
              <a:ext cx="5729278"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6A4BE4DF-D2F4-4379-A9D6-80E52AFF4147}"/>
                </a:ext>
              </a:extLst>
            </p:cNvPr>
            <p:cNvCxnSpPr>
              <a:cxnSpLocks/>
            </p:cNvCxnSpPr>
            <p:nvPr/>
          </p:nvCxnSpPr>
          <p:spPr>
            <a:xfrm>
              <a:off x="704830" y="3698507"/>
              <a:ext cx="5705586"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6A4BE4DF-D2F4-4379-A9D6-80E52AFF4147}"/>
                </a:ext>
              </a:extLst>
            </p:cNvPr>
            <p:cNvCxnSpPr>
              <a:cxnSpLocks/>
            </p:cNvCxnSpPr>
            <p:nvPr/>
          </p:nvCxnSpPr>
          <p:spPr>
            <a:xfrm>
              <a:off x="690391" y="4031970"/>
              <a:ext cx="5727695"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a:extLst>
                <a:ext uri="{FF2B5EF4-FFF2-40B4-BE49-F238E27FC236}">
                  <a16:creationId xmlns:a16="http://schemas.microsoft.com/office/drawing/2014/main" id="{6A4BE4DF-D2F4-4379-A9D6-80E52AFF4147}"/>
                </a:ext>
              </a:extLst>
            </p:cNvPr>
            <p:cNvCxnSpPr>
              <a:cxnSpLocks/>
            </p:cNvCxnSpPr>
            <p:nvPr/>
          </p:nvCxnSpPr>
          <p:spPr>
            <a:xfrm>
              <a:off x="690391" y="4365433"/>
              <a:ext cx="572574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a:extLst>
                <a:ext uri="{FF2B5EF4-FFF2-40B4-BE49-F238E27FC236}">
                  <a16:creationId xmlns:a16="http://schemas.microsoft.com/office/drawing/2014/main" id="{6A4BE4DF-D2F4-4379-A9D6-80E52AFF4147}"/>
                </a:ext>
              </a:extLst>
            </p:cNvPr>
            <p:cNvCxnSpPr>
              <a:cxnSpLocks/>
            </p:cNvCxnSpPr>
            <p:nvPr/>
          </p:nvCxnSpPr>
          <p:spPr>
            <a:xfrm>
              <a:off x="690391" y="5032359"/>
              <a:ext cx="572176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6A4BE4DF-D2F4-4379-A9D6-80E52AFF4147}"/>
                </a:ext>
              </a:extLst>
            </p:cNvPr>
            <p:cNvCxnSpPr>
              <a:cxnSpLocks/>
            </p:cNvCxnSpPr>
            <p:nvPr/>
          </p:nvCxnSpPr>
          <p:spPr>
            <a:xfrm>
              <a:off x="715463" y="5699285"/>
              <a:ext cx="569421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6A4BE4DF-D2F4-4379-A9D6-80E52AFF4147}"/>
                </a:ext>
              </a:extLst>
            </p:cNvPr>
            <p:cNvCxnSpPr>
              <a:cxnSpLocks/>
            </p:cNvCxnSpPr>
            <p:nvPr/>
          </p:nvCxnSpPr>
          <p:spPr>
            <a:xfrm>
              <a:off x="690391" y="6032748"/>
              <a:ext cx="5351446"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a16="http://schemas.microsoft.com/office/drawing/2014/main" id="{6A4BE4DF-D2F4-4379-A9D6-80E52AFF4147}"/>
                </a:ext>
              </a:extLst>
            </p:cNvPr>
            <p:cNvCxnSpPr>
              <a:cxnSpLocks/>
            </p:cNvCxnSpPr>
            <p:nvPr/>
          </p:nvCxnSpPr>
          <p:spPr>
            <a:xfrm>
              <a:off x="690391" y="5365822"/>
              <a:ext cx="5716098"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6A4BE4DF-D2F4-4379-A9D6-80E52AFF4147}"/>
                </a:ext>
              </a:extLst>
            </p:cNvPr>
            <p:cNvCxnSpPr>
              <a:cxnSpLocks/>
            </p:cNvCxnSpPr>
            <p:nvPr/>
          </p:nvCxnSpPr>
          <p:spPr>
            <a:xfrm>
              <a:off x="690391" y="4698896"/>
              <a:ext cx="5729278"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6A4BE4DF-D2F4-4379-A9D6-80E52AFF4147}"/>
                </a:ext>
              </a:extLst>
            </p:cNvPr>
            <p:cNvCxnSpPr>
              <a:cxnSpLocks/>
            </p:cNvCxnSpPr>
            <p:nvPr/>
          </p:nvCxnSpPr>
          <p:spPr>
            <a:xfrm>
              <a:off x="678681" y="6366211"/>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6A4BE4DF-D2F4-4379-A9D6-80E52AFF4147}"/>
                </a:ext>
              </a:extLst>
            </p:cNvPr>
            <p:cNvCxnSpPr>
              <a:cxnSpLocks/>
            </p:cNvCxnSpPr>
            <p:nvPr/>
          </p:nvCxnSpPr>
          <p:spPr>
            <a:xfrm>
              <a:off x="676019" y="6699674"/>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6A4BE4DF-D2F4-4379-A9D6-80E52AFF4147}"/>
                </a:ext>
              </a:extLst>
            </p:cNvPr>
            <p:cNvCxnSpPr>
              <a:cxnSpLocks/>
            </p:cNvCxnSpPr>
            <p:nvPr/>
          </p:nvCxnSpPr>
          <p:spPr>
            <a:xfrm>
              <a:off x="678681" y="7033137"/>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6A4BE4DF-D2F4-4379-A9D6-80E52AFF4147}"/>
                </a:ext>
              </a:extLst>
            </p:cNvPr>
            <p:cNvCxnSpPr>
              <a:cxnSpLocks/>
            </p:cNvCxnSpPr>
            <p:nvPr/>
          </p:nvCxnSpPr>
          <p:spPr>
            <a:xfrm>
              <a:off x="676019" y="7366600"/>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6A4BE4DF-D2F4-4379-A9D6-80E52AFF4147}"/>
                </a:ext>
              </a:extLst>
            </p:cNvPr>
            <p:cNvCxnSpPr>
              <a:cxnSpLocks/>
            </p:cNvCxnSpPr>
            <p:nvPr/>
          </p:nvCxnSpPr>
          <p:spPr>
            <a:xfrm>
              <a:off x="689515" y="7700063"/>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6A4BE4DF-D2F4-4379-A9D6-80E52AFF4147}"/>
                </a:ext>
              </a:extLst>
            </p:cNvPr>
            <p:cNvCxnSpPr>
              <a:cxnSpLocks/>
            </p:cNvCxnSpPr>
            <p:nvPr/>
          </p:nvCxnSpPr>
          <p:spPr>
            <a:xfrm>
              <a:off x="686853" y="8033526"/>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6A4BE4DF-D2F4-4379-A9D6-80E52AFF4147}"/>
                </a:ext>
              </a:extLst>
            </p:cNvPr>
            <p:cNvCxnSpPr>
              <a:cxnSpLocks/>
            </p:cNvCxnSpPr>
            <p:nvPr/>
          </p:nvCxnSpPr>
          <p:spPr>
            <a:xfrm>
              <a:off x="689515" y="8366989"/>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6A4BE4DF-D2F4-4379-A9D6-80E52AFF4147}"/>
                </a:ext>
              </a:extLst>
            </p:cNvPr>
            <p:cNvCxnSpPr>
              <a:cxnSpLocks/>
            </p:cNvCxnSpPr>
            <p:nvPr/>
          </p:nvCxnSpPr>
          <p:spPr>
            <a:xfrm>
              <a:off x="686853" y="8700452"/>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6A4BE4DF-D2F4-4379-A9D6-80E52AFF4147}"/>
                </a:ext>
              </a:extLst>
            </p:cNvPr>
            <p:cNvCxnSpPr>
              <a:cxnSpLocks/>
            </p:cNvCxnSpPr>
            <p:nvPr/>
          </p:nvCxnSpPr>
          <p:spPr>
            <a:xfrm>
              <a:off x="682165" y="9033915"/>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6A4BE4DF-D2F4-4379-A9D6-80E52AFF4147}"/>
                </a:ext>
              </a:extLst>
            </p:cNvPr>
            <p:cNvCxnSpPr>
              <a:cxnSpLocks/>
            </p:cNvCxnSpPr>
            <p:nvPr/>
          </p:nvCxnSpPr>
          <p:spPr>
            <a:xfrm>
              <a:off x="679503" y="9367371"/>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grpSp>
      <p:pic>
        <p:nvPicPr>
          <p:cNvPr id="332" name="Picture 3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5952041" y="6584167"/>
            <a:ext cx="935257" cy="384124"/>
          </a:xfrm>
          <a:prstGeom prst="rect">
            <a:avLst/>
          </a:prstGeom>
        </p:spPr>
      </p:pic>
      <p:sp>
        <p:nvSpPr>
          <p:cNvPr id="151" name="TextBox 150"/>
          <p:cNvSpPr txBox="1"/>
          <p:nvPr/>
        </p:nvSpPr>
        <p:spPr>
          <a:xfrm>
            <a:off x="690391" y="321462"/>
            <a:ext cx="5712560" cy="3539430"/>
          </a:xfrm>
          <a:prstGeom prst="rect">
            <a:avLst/>
          </a:prstGeom>
          <a:noFill/>
        </p:spPr>
        <p:txBody>
          <a:bodyPr wrap="square" rtlCol="0">
            <a:spAutoFit/>
          </a:bodyPr>
          <a:lstStyle/>
          <a:p>
            <a:pPr algn="just">
              <a:lnSpc>
                <a:spcPct val="200000"/>
              </a:lnSpc>
            </a:pPr>
            <a:r>
              <a:rPr lang="en-IN" sz="1400" b="1" dirty="0">
                <a:solidFill>
                  <a:srgbClr val="FF3399"/>
                </a:solidFill>
                <a:latin typeface="Century Schoolbook" pitchFamily="18" charset="0"/>
              </a:rPr>
              <a:t>Response</a:t>
            </a:r>
          </a:p>
          <a:p>
            <a:pPr algn="just">
              <a:lnSpc>
                <a:spcPct val="200000"/>
              </a:lnSpc>
            </a:pPr>
            <a:r>
              <a:rPr lang="en-IN" sz="1400" dirty="0">
                <a:latin typeface="Century Schoolbook" pitchFamily="18" charset="0"/>
              </a:rPr>
              <a:t>When a disaster occurs, actions under the response phase are taken. These include the mobilization of the necessary emergency services and also of people who respond immediately in the disaster area. This is likely to include emergency services, such as </a:t>
            </a:r>
            <a:r>
              <a:rPr lang="en-IN" sz="1400" dirty="0" err="1">
                <a:latin typeface="Century Schoolbook" pitchFamily="18" charset="0"/>
              </a:rPr>
              <a:t>firefighters</a:t>
            </a:r>
            <a:r>
              <a:rPr lang="en-IN" sz="1400" dirty="0">
                <a:latin typeface="Century Schoolbook" pitchFamily="18" charset="0"/>
              </a:rPr>
              <a:t>, police and ambulance crews. A well planned strategy as part of the preparedness phase enables efficient coordination of rescue.</a:t>
            </a:r>
            <a:endParaRPr lang="en-IN" sz="1400" b="1" dirty="0">
              <a:latin typeface="Century Schoolbook" pitchFamily="18" charset="0"/>
            </a:endParaRPr>
          </a:p>
        </p:txBody>
      </p:sp>
      <p:sp>
        <p:nvSpPr>
          <p:cNvPr id="156" name="TextBox 155"/>
          <p:cNvSpPr txBox="1"/>
          <p:nvPr/>
        </p:nvSpPr>
        <p:spPr>
          <a:xfrm>
            <a:off x="701291" y="4008680"/>
            <a:ext cx="5327049" cy="2677656"/>
          </a:xfrm>
          <a:prstGeom prst="rect">
            <a:avLst/>
          </a:prstGeom>
          <a:noFill/>
        </p:spPr>
        <p:txBody>
          <a:bodyPr wrap="square" rtlCol="0">
            <a:spAutoFit/>
          </a:bodyPr>
          <a:lstStyle/>
          <a:p>
            <a:pPr algn="just">
              <a:lnSpc>
                <a:spcPct val="200000"/>
              </a:lnSpc>
            </a:pPr>
            <a:r>
              <a:rPr lang="en-IN" sz="1400" b="1" dirty="0">
                <a:solidFill>
                  <a:srgbClr val="FF3399"/>
                </a:solidFill>
                <a:latin typeface="Century Schoolbook" pitchFamily="18" charset="0"/>
              </a:rPr>
              <a:t>Recovery</a:t>
            </a:r>
          </a:p>
          <a:p>
            <a:pPr algn="just">
              <a:lnSpc>
                <a:spcPct val="200000"/>
              </a:lnSpc>
            </a:pPr>
            <a:r>
              <a:rPr lang="en-IN" sz="1400" dirty="0">
                <a:latin typeface="Century Schoolbook" pitchFamily="18" charset="0"/>
              </a:rPr>
              <a:t>The aim of the recovery phase is to restore the affected area to its previous </a:t>
            </a:r>
            <a:r>
              <a:rPr lang="en-IN" sz="1400" dirty="0" smtClean="0">
                <a:latin typeface="Century Schoolbook" pitchFamily="18" charset="0"/>
              </a:rPr>
              <a:t>state.</a:t>
            </a:r>
            <a:r>
              <a:rPr lang="en-IN" sz="1400" b="1" dirty="0">
                <a:latin typeface="Century Schoolbook" pitchFamily="18" charset="0"/>
              </a:rPr>
              <a:t> </a:t>
            </a:r>
            <a:r>
              <a:rPr lang="en-IN" sz="1400" dirty="0" smtClean="0">
                <a:latin typeface="Century Schoolbook" pitchFamily="18" charset="0"/>
              </a:rPr>
              <a:t>It </a:t>
            </a:r>
            <a:r>
              <a:rPr lang="en-IN" sz="1400" dirty="0">
                <a:latin typeface="Century Schoolbook" pitchFamily="18" charset="0"/>
              </a:rPr>
              <a:t>differs from the response phase in its focus. Recovery efforts are </a:t>
            </a:r>
            <a:r>
              <a:rPr lang="en-IN" sz="1400" dirty="0" smtClean="0">
                <a:latin typeface="Century Schoolbook" pitchFamily="18" charset="0"/>
              </a:rPr>
              <a:t>primarily</a:t>
            </a:r>
            <a:r>
              <a:rPr lang="en-IN" sz="1400" b="1" dirty="0">
                <a:latin typeface="Century Schoolbook" pitchFamily="18" charset="0"/>
              </a:rPr>
              <a:t> </a:t>
            </a:r>
            <a:r>
              <a:rPr lang="en-IN" sz="1400" dirty="0" smtClean="0">
                <a:latin typeface="Century Schoolbook" pitchFamily="18" charset="0"/>
              </a:rPr>
              <a:t>concerned </a:t>
            </a:r>
            <a:r>
              <a:rPr lang="en-IN" sz="1400" dirty="0">
                <a:latin typeface="Century Schoolbook" pitchFamily="18" charset="0"/>
              </a:rPr>
              <a:t>with actions that involve rebuilding destroyed property, re-employment, and the repair of essential infrastructure.</a:t>
            </a:r>
            <a:endParaRPr lang="en-IN" sz="1400" b="1" dirty="0">
              <a:latin typeface="Century Schoolbook" pitchFamily="18" charset="0"/>
            </a:endParaRPr>
          </a:p>
        </p:txBody>
      </p:sp>
      <p:pic>
        <p:nvPicPr>
          <p:cNvPr id="148" name="Picture 147" descr="C:\Users\DELL\Desktop\image.jpg"/>
          <p:cNvPicPr/>
          <p:nvPr/>
        </p:nvPicPr>
        <p:blipFill>
          <a:blip r:embed="rId4">
            <a:extLst>
              <a:ext uri="{28A0092B-C50C-407E-A947-70E740481C1C}">
                <a14:useLocalDpi xmlns:a14="http://schemas.microsoft.com/office/drawing/2010/main" val="0"/>
              </a:ext>
            </a:extLst>
          </a:blip>
          <a:srcRect/>
          <a:stretch>
            <a:fillRect/>
          </a:stretch>
        </p:blipFill>
        <p:spPr bwMode="auto">
          <a:xfrm>
            <a:off x="1419413" y="6837502"/>
            <a:ext cx="4076700" cy="2287905"/>
          </a:xfrm>
          <a:prstGeom prst="rect">
            <a:avLst/>
          </a:prstGeom>
          <a:noFill/>
          <a:ln>
            <a:noFill/>
          </a:ln>
        </p:spPr>
      </p:pic>
      <p:sp>
        <p:nvSpPr>
          <p:cNvPr id="150" name="TextBox 149"/>
          <p:cNvSpPr txBox="1"/>
          <p:nvPr/>
        </p:nvSpPr>
        <p:spPr>
          <a:xfrm>
            <a:off x="1730826" y="9230026"/>
            <a:ext cx="3396348" cy="307777"/>
          </a:xfrm>
          <a:prstGeom prst="rect">
            <a:avLst/>
          </a:prstGeom>
          <a:noFill/>
        </p:spPr>
        <p:txBody>
          <a:bodyPr wrap="square" rtlCol="0">
            <a:spAutoFit/>
          </a:bodyPr>
          <a:lstStyle/>
          <a:p>
            <a:pPr algn="ctr"/>
            <a:r>
              <a:rPr lang="en-IN" sz="1400" dirty="0">
                <a:latin typeface="Century Schoolbook" pitchFamily="18" charset="0"/>
              </a:rPr>
              <a:t>Recovery after </a:t>
            </a:r>
            <a:r>
              <a:rPr lang="en-IN" sz="1400">
                <a:latin typeface="Century Schoolbook" pitchFamily="18" charset="0"/>
              </a:rPr>
              <a:t>natural </a:t>
            </a:r>
            <a:r>
              <a:rPr lang="en-IN" sz="1400" smtClean="0">
                <a:latin typeface="Century Schoolbook" pitchFamily="18" charset="0"/>
              </a:rPr>
              <a:t>calamity </a:t>
            </a:r>
            <a:endParaRPr lang="en-IN" sz="1400" dirty="0">
              <a:latin typeface="Century Schoolbook" pitchFamily="18" charset="0"/>
            </a:endParaRPr>
          </a:p>
        </p:txBody>
      </p:sp>
    </p:spTree>
    <p:extLst>
      <p:ext uri="{BB962C8B-B14F-4D97-AF65-F5344CB8AC3E}">
        <p14:creationId xmlns:p14="http://schemas.microsoft.com/office/powerpoint/2010/main" val="1951756938"/>
      </p:ext>
    </p:extLst>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 name="Group 326"/>
          <p:cNvGrpSpPr/>
          <p:nvPr/>
        </p:nvGrpSpPr>
        <p:grpSpPr>
          <a:xfrm>
            <a:off x="43878" y="0"/>
            <a:ext cx="6814122" cy="9963584"/>
            <a:chOff x="43878" y="0"/>
            <a:chExt cx="6814122" cy="9963584"/>
          </a:xfrm>
        </p:grpSpPr>
        <p:sp>
          <p:nvSpPr>
            <p:cNvPr id="66" name="Rectangle 65">
              <a:extLst>
                <a:ext uri="{FF2B5EF4-FFF2-40B4-BE49-F238E27FC236}">
                  <a16:creationId xmlns:a16="http://schemas.microsoft.com/office/drawing/2014/main" id="{C03955BB-E41C-4E77-BB48-325360470229}"/>
                </a:ext>
              </a:extLst>
            </p:cNvPr>
            <p:cNvSpPr/>
            <p:nvPr/>
          </p:nvSpPr>
          <p:spPr>
            <a:xfrm>
              <a:off x="57526" y="0"/>
              <a:ext cx="6800474" cy="9923116"/>
            </a:xfrm>
            <a:prstGeom prst="rect">
              <a:avLst/>
            </a:prstGeom>
            <a:blipFill>
              <a:blip r:embed="rId2"/>
              <a:stretch>
                <a:fillRect/>
              </a:stretch>
            </a:blipFill>
            <a:ln>
              <a:noFill/>
            </a:ln>
            <a:effectLst>
              <a:outerShdw blurRad="50800" dist="889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9A7C9A0-1A85-4F30-A93E-652DADAEA768}"/>
                </a:ext>
              </a:extLst>
            </p:cNvPr>
            <p:cNvSpPr/>
            <p:nvPr/>
          </p:nvSpPr>
          <p:spPr>
            <a:xfrm>
              <a:off x="6028341" y="5878098"/>
              <a:ext cx="576359" cy="3838952"/>
            </a:xfrm>
            <a:prstGeom prst="rect">
              <a:avLst/>
            </a:prstGeom>
            <a:solidFill>
              <a:srgbClr val="FFC000"/>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9" name="Freeform: Shape 158">
              <a:extLst>
                <a:ext uri="{FF2B5EF4-FFF2-40B4-BE49-F238E27FC236}">
                  <a16:creationId xmlns:a16="http://schemas.microsoft.com/office/drawing/2014/main" id="{844EE657-B388-4FBA-B129-7B78DAC63F27}"/>
                </a:ext>
              </a:extLst>
            </p:cNvPr>
            <p:cNvSpPr/>
            <p:nvPr/>
          </p:nvSpPr>
          <p:spPr>
            <a:xfrm>
              <a:off x="271772" y="172684"/>
              <a:ext cx="6297469" cy="9543912"/>
            </a:xfrm>
            <a:custGeom>
              <a:avLst/>
              <a:gdLst>
                <a:gd name="connsiteX0" fmla="*/ 0 w 5395162"/>
                <a:gd name="connsiteY0" fmla="*/ 0 h 6607323"/>
                <a:gd name="connsiteX1" fmla="*/ 5395162 w 5395162"/>
                <a:gd name="connsiteY1" fmla="*/ 0 h 6607323"/>
                <a:gd name="connsiteX2" fmla="*/ 5395162 w 5395162"/>
                <a:gd name="connsiteY2" fmla="*/ 3949902 h 6607323"/>
                <a:gd name="connsiteX3" fmla="*/ 5230980 w 5395162"/>
                <a:gd name="connsiteY3" fmla="*/ 3949902 h 6607323"/>
                <a:gd name="connsiteX4" fmla="*/ 5032614 w 5395162"/>
                <a:gd name="connsiteY4" fmla="*/ 4148268 h 6607323"/>
                <a:gd name="connsiteX5" fmla="*/ 5032614 w 5395162"/>
                <a:gd name="connsiteY5" fmla="*/ 6607209 h 6607323"/>
                <a:gd name="connsiteX6" fmla="*/ 5032625 w 5395162"/>
                <a:gd name="connsiteY6" fmla="*/ 6607323 h 6607323"/>
                <a:gd name="connsiteX7" fmla="*/ 0 w 5395162"/>
                <a:gd name="connsiteY7" fmla="*/ 6607323 h 660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5162" h="6607323">
                  <a:moveTo>
                    <a:pt x="0" y="0"/>
                  </a:moveTo>
                  <a:lnTo>
                    <a:pt x="5395162" y="0"/>
                  </a:lnTo>
                  <a:lnTo>
                    <a:pt x="5395162" y="3949902"/>
                  </a:lnTo>
                  <a:lnTo>
                    <a:pt x="5230980" y="3949902"/>
                  </a:lnTo>
                  <a:cubicBezTo>
                    <a:pt x="5121425" y="3949902"/>
                    <a:pt x="5032614" y="4038713"/>
                    <a:pt x="5032614" y="4148268"/>
                  </a:cubicBezTo>
                  <a:lnTo>
                    <a:pt x="5032614" y="6607209"/>
                  </a:lnTo>
                  <a:lnTo>
                    <a:pt x="5032625" y="6607323"/>
                  </a:lnTo>
                  <a:lnTo>
                    <a:pt x="0" y="6607323"/>
                  </a:lnTo>
                  <a:close/>
                </a:path>
              </a:pathLst>
            </a:custGeom>
            <a:solidFill>
              <a:srgbClr val="FDFDFD"/>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6A4BE4DF-D2F4-4379-A9D6-80E52AFF4147}"/>
                </a:ext>
              </a:extLst>
            </p:cNvPr>
            <p:cNvCxnSpPr>
              <a:cxnSpLocks/>
            </p:cNvCxnSpPr>
            <p:nvPr/>
          </p:nvCxnSpPr>
          <p:spPr>
            <a:xfrm>
              <a:off x="701292" y="1030803"/>
              <a:ext cx="5705586"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C4AF6244-7532-4141-B434-8E2F38097B0C}"/>
                </a:ext>
              </a:extLst>
            </p:cNvPr>
            <p:cNvSpPr txBox="1"/>
            <p:nvPr/>
          </p:nvSpPr>
          <p:spPr>
            <a:xfrm>
              <a:off x="6101625" y="8082188"/>
              <a:ext cx="461665" cy="1881396"/>
            </a:xfrm>
            <a:prstGeom prst="rect">
              <a:avLst/>
            </a:prstGeom>
            <a:noFill/>
          </p:spPr>
          <p:txBody>
            <a:bodyPr vert="vert270" wrap="square" rtlCol="0">
              <a:spAutoFit/>
            </a:bodyPr>
            <a:lstStyle/>
            <a:p>
              <a:pPr algn="ctr"/>
              <a:r>
                <a:rPr lang="en-US" b="1" dirty="0"/>
                <a:t>PAGE </a:t>
              </a:r>
              <a:r>
                <a:rPr lang="en-US" b="1" dirty="0" smtClean="0"/>
                <a:t> 24</a:t>
              </a:r>
              <a:endParaRPr lang="en-US" b="1" dirty="0"/>
            </a:p>
          </p:txBody>
        </p:sp>
        <p:grpSp>
          <p:nvGrpSpPr>
            <p:cNvPr id="3" name="Group 2">
              <a:extLst>
                <a:ext uri="{FF2B5EF4-FFF2-40B4-BE49-F238E27FC236}">
                  <a16:creationId xmlns:a16="http://schemas.microsoft.com/office/drawing/2014/main" id="{0F1A4B53-3DA8-4B08-87F6-99E2B5780CCB}"/>
                </a:ext>
              </a:extLst>
            </p:cNvPr>
            <p:cNvGrpSpPr/>
            <p:nvPr/>
          </p:nvGrpSpPr>
          <p:grpSpPr>
            <a:xfrm>
              <a:off x="43878" y="172684"/>
              <a:ext cx="668047" cy="9543911"/>
              <a:chOff x="5604611" y="119550"/>
              <a:chExt cx="812157" cy="6607323"/>
            </a:xfrm>
          </p:grpSpPr>
          <p:sp>
            <p:nvSpPr>
              <p:cNvPr id="67" name="Rectangle 66">
                <a:extLst>
                  <a:ext uri="{FF2B5EF4-FFF2-40B4-BE49-F238E27FC236}">
                    <a16:creationId xmlns:a16="http://schemas.microsoft.com/office/drawing/2014/main" id="{D119F2DB-0E38-4A31-831F-2BAF295D2A25}"/>
                  </a:ext>
                </a:extLst>
              </p:cNvPr>
              <p:cNvSpPr/>
              <p:nvPr/>
            </p:nvSpPr>
            <p:spPr>
              <a:xfrm>
                <a:off x="5635694" y="202535"/>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id="{AEE5042A-E067-4FB7-BCFF-00BB33BFEDEC}"/>
                  </a:ext>
                </a:extLst>
              </p:cNvPr>
              <p:cNvGrpSpPr/>
              <p:nvPr/>
            </p:nvGrpSpPr>
            <p:grpSpPr>
              <a:xfrm>
                <a:off x="5805714" y="119550"/>
                <a:ext cx="580573" cy="386869"/>
                <a:chOff x="5805714" y="609691"/>
                <a:chExt cx="580573" cy="386869"/>
              </a:xfrm>
            </p:grpSpPr>
            <p:sp>
              <p:nvSpPr>
                <p:cNvPr id="5" name="Rectangle 4">
                  <a:extLst>
                    <a:ext uri="{FF2B5EF4-FFF2-40B4-BE49-F238E27FC236}">
                      <a16:creationId xmlns:a16="http://schemas.microsoft.com/office/drawing/2014/main" id="{9ECC8D50-758B-45D1-9832-058DA749338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c 8">
                  <a:extLst>
                    <a:ext uri="{FF2B5EF4-FFF2-40B4-BE49-F238E27FC236}">
                      <a16:creationId xmlns:a16="http://schemas.microsoft.com/office/drawing/2014/main" id="{FC783E55-1922-4926-8D97-EC60526709F7}"/>
                    </a:ext>
                  </a:extLst>
                </p:cNvPr>
                <p:cNvSpPr/>
                <p:nvPr/>
              </p:nvSpPr>
              <p:spPr>
                <a:xfrm>
                  <a:off x="5805714" y="609691"/>
                  <a:ext cx="410553" cy="386869"/>
                </a:xfrm>
                <a:prstGeom prst="arc">
                  <a:avLst>
                    <a:gd name="adj1" fmla="val 10333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8" name="Rectangle 67">
                <a:extLst>
                  <a:ext uri="{FF2B5EF4-FFF2-40B4-BE49-F238E27FC236}">
                    <a16:creationId xmlns:a16="http://schemas.microsoft.com/office/drawing/2014/main" id="{FCB92E0C-F05E-4602-8A6C-A561815032EC}"/>
                  </a:ext>
                </a:extLst>
              </p:cNvPr>
              <p:cNvSpPr/>
              <p:nvPr/>
            </p:nvSpPr>
            <p:spPr>
              <a:xfrm>
                <a:off x="5632035" y="503041"/>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78" name="Group 77">
                <a:extLst>
                  <a:ext uri="{FF2B5EF4-FFF2-40B4-BE49-F238E27FC236}">
                    <a16:creationId xmlns:a16="http://schemas.microsoft.com/office/drawing/2014/main" id="{E48E30C9-A74F-4C52-AD04-FC9A5CBD8258}"/>
                  </a:ext>
                </a:extLst>
              </p:cNvPr>
              <p:cNvGrpSpPr/>
              <p:nvPr/>
            </p:nvGrpSpPr>
            <p:grpSpPr>
              <a:xfrm>
                <a:off x="5805714" y="430573"/>
                <a:ext cx="580573" cy="386869"/>
                <a:chOff x="5805714" y="609691"/>
                <a:chExt cx="580573" cy="386869"/>
              </a:xfrm>
            </p:grpSpPr>
            <p:sp>
              <p:nvSpPr>
                <p:cNvPr id="79" name="Rectangle 78">
                  <a:extLst>
                    <a:ext uri="{FF2B5EF4-FFF2-40B4-BE49-F238E27FC236}">
                      <a16:creationId xmlns:a16="http://schemas.microsoft.com/office/drawing/2014/main" id="{9D80A7DB-810E-4588-BE25-E9F7C34D3DB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Arc 79">
                  <a:extLst>
                    <a:ext uri="{FF2B5EF4-FFF2-40B4-BE49-F238E27FC236}">
                      <a16:creationId xmlns:a16="http://schemas.microsoft.com/office/drawing/2014/main" id="{0CEE252C-3F6B-425D-A974-8C322FD62AA8}"/>
                    </a:ext>
                  </a:extLst>
                </p:cNvPr>
                <p:cNvSpPr/>
                <p:nvPr/>
              </p:nvSpPr>
              <p:spPr>
                <a:xfrm>
                  <a:off x="5805714" y="609691"/>
                  <a:ext cx="410553" cy="386869"/>
                </a:xfrm>
                <a:prstGeom prst="arc">
                  <a:avLst>
                    <a:gd name="adj1" fmla="val 10604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9" name="Rectangle 68">
                <a:extLst>
                  <a:ext uri="{FF2B5EF4-FFF2-40B4-BE49-F238E27FC236}">
                    <a16:creationId xmlns:a16="http://schemas.microsoft.com/office/drawing/2014/main" id="{A4620A41-830E-412F-B7F4-82B17531460F}"/>
                  </a:ext>
                </a:extLst>
              </p:cNvPr>
              <p:cNvSpPr/>
              <p:nvPr/>
            </p:nvSpPr>
            <p:spPr>
              <a:xfrm>
                <a:off x="5635694" y="817487"/>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Rectangle 69">
                <a:extLst>
                  <a:ext uri="{FF2B5EF4-FFF2-40B4-BE49-F238E27FC236}">
                    <a16:creationId xmlns:a16="http://schemas.microsoft.com/office/drawing/2014/main" id="{B8C591D4-C50C-4B67-805A-961945693BE6}"/>
                  </a:ext>
                </a:extLst>
              </p:cNvPr>
              <p:cNvSpPr/>
              <p:nvPr/>
            </p:nvSpPr>
            <p:spPr>
              <a:xfrm>
                <a:off x="5636493" y="1123923"/>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Rectangle 70">
                <a:extLst>
                  <a:ext uri="{FF2B5EF4-FFF2-40B4-BE49-F238E27FC236}">
                    <a16:creationId xmlns:a16="http://schemas.microsoft.com/office/drawing/2014/main" id="{461F08B5-15BF-4C63-B54C-7D2001EDCAD3}"/>
                  </a:ext>
                </a:extLst>
              </p:cNvPr>
              <p:cNvSpPr/>
              <p:nvPr/>
            </p:nvSpPr>
            <p:spPr>
              <a:xfrm>
                <a:off x="5633303" y="1440825"/>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Rectangle 71">
                <a:extLst>
                  <a:ext uri="{FF2B5EF4-FFF2-40B4-BE49-F238E27FC236}">
                    <a16:creationId xmlns:a16="http://schemas.microsoft.com/office/drawing/2014/main" id="{D12C5631-8C0A-4256-BD3E-88D081A7321B}"/>
                  </a:ext>
                </a:extLst>
              </p:cNvPr>
              <p:cNvSpPr/>
              <p:nvPr/>
            </p:nvSpPr>
            <p:spPr>
              <a:xfrm>
                <a:off x="5641689" y="1742385"/>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3" name="Rectangle 72">
                <a:extLst>
                  <a:ext uri="{FF2B5EF4-FFF2-40B4-BE49-F238E27FC236}">
                    <a16:creationId xmlns:a16="http://schemas.microsoft.com/office/drawing/2014/main" id="{D3030D9B-44CF-4F4E-A86E-18A79322376D}"/>
                  </a:ext>
                </a:extLst>
              </p:cNvPr>
              <p:cNvSpPr/>
              <p:nvPr/>
            </p:nvSpPr>
            <p:spPr>
              <a:xfrm>
                <a:off x="5626130" y="2064953"/>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4" name="Rectangle 73">
                <a:extLst>
                  <a:ext uri="{FF2B5EF4-FFF2-40B4-BE49-F238E27FC236}">
                    <a16:creationId xmlns:a16="http://schemas.microsoft.com/office/drawing/2014/main" id="{0E9F8D11-58D9-4493-A410-DACB43B5E48F}"/>
                  </a:ext>
                </a:extLst>
              </p:cNvPr>
              <p:cNvSpPr/>
              <p:nvPr/>
            </p:nvSpPr>
            <p:spPr>
              <a:xfrm>
                <a:off x="5626130" y="2372116"/>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Rectangle 74">
                <a:extLst>
                  <a:ext uri="{FF2B5EF4-FFF2-40B4-BE49-F238E27FC236}">
                    <a16:creationId xmlns:a16="http://schemas.microsoft.com/office/drawing/2014/main" id="{880FA994-AF36-4890-A98D-4750B71B3C59}"/>
                  </a:ext>
                </a:extLst>
              </p:cNvPr>
              <p:cNvSpPr/>
              <p:nvPr/>
            </p:nvSpPr>
            <p:spPr>
              <a:xfrm>
                <a:off x="5633303" y="2684520"/>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6" name="Rectangle 75">
                <a:extLst>
                  <a:ext uri="{FF2B5EF4-FFF2-40B4-BE49-F238E27FC236}">
                    <a16:creationId xmlns:a16="http://schemas.microsoft.com/office/drawing/2014/main" id="{9E5C2FB6-992A-4537-B467-2FCB0FDBDB9F}"/>
                  </a:ext>
                </a:extLst>
              </p:cNvPr>
              <p:cNvSpPr/>
              <p:nvPr/>
            </p:nvSpPr>
            <p:spPr>
              <a:xfrm>
                <a:off x="5633303" y="2985986"/>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7" name="Rectangle 76">
                <a:extLst>
                  <a:ext uri="{FF2B5EF4-FFF2-40B4-BE49-F238E27FC236}">
                    <a16:creationId xmlns:a16="http://schemas.microsoft.com/office/drawing/2014/main" id="{73193785-12A4-408F-9E7C-27DDBEAFA7BD}"/>
                  </a:ext>
                </a:extLst>
              </p:cNvPr>
              <p:cNvSpPr/>
              <p:nvPr/>
            </p:nvSpPr>
            <p:spPr>
              <a:xfrm>
                <a:off x="5626130" y="3308187"/>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8" name="Rectangle 137">
                <a:extLst>
                  <a:ext uri="{FF2B5EF4-FFF2-40B4-BE49-F238E27FC236}">
                    <a16:creationId xmlns:a16="http://schemas.microsoft.com/office/drawing/2014/main" id="{FF68EA0C-3323-4279-9322-583E0496C340}"/>
                  </a:ext>
                </a:extLst>
              </p:cNvPr>
              <p:cNvSpPr/>
              <p:nvPr/>
            </p:nvSpPr>
            <p:spPr>
              <a:xfrm>
                <a:off x="5618957" y="3615100"/>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9" name="Rectangle 138">
                <a:extLst>
                  <a:ext uri="{FF2B5EF4-FFF2-40B4-BE49-F238E27FC236}">
                    <a16:creationId xmlns:a16="http://schemas.microsoft.com/office/drawing/2014/main" id="{DA8F7F98-A2C1-4622-86E7-4F2038831BBE}"/>
                  </a:ext>
                </a:extLst>
              </p:cNvPr>
              <p:cNvSpPr/>
              <p:nvPr/>
            </p:nvSpPr>
            <p:spPr>
              <a:xfrm>
                <a:off x="5604611" y="3927247"/>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0" name="Rectangle 139">
                <a:extLst>
                  <a:ext uri="{FF2B5EF4-FFF2-40B4-BE49-F238E27FC236}">
                    <a16:creationId xmlns:a16="http://schemas.microsoft.com/office/drawing/2014/main" id="{0A05E640-BFCE-401E-8E58-B95F9FAC8DFA}"/>
                  </a:ext>
                </a:extLst>
              </p:cNvPr>
              <p:cNvSpPr/>
              <p:nvPr/>
            </p:nvSpPr>
            <p:spPr>
              <a:xfrm>
                <a:off x="5611784" y="4239143"/>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1" name="Rectangle 140">
                <a:extLst>
                  <a:ext uri="{FF2B5EF4-FFF2-40B4-BE49-F238E27FC236}">
                    <a16:creationId xmlns:a16="http://schemas.microsoft.com/office/drawing/2014/main" id="{E054FE0A-3727-4A81-B405-7B2AD3CF46C1}"/>
                  </a:ext>
                </a:extLst>
              </p:cNvPr>
              <p:cNvSpPr/>
              <p:nvPr/>
            </p:nvSpPr>
            <p:spPr>
              <a:xfrm>
                <a:off x="5604611" y="4546182"/>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2" name="Rectangle 141">
                <a:extLst>
                  <a:ext uri="{FF2B5EF4-FFF2-40B4-BE49-F238E27FC236}">
                    <a16:creationId xmlns:a16="http://schemas.microsoft.com/office/drawing/2014/main" id="{181F776C-2AF8-48ED-A45F-6043E45954BF}"/>
                  </a:ext>
                </a:extLst>
              </p:cNvPr>
              <p:cNvSpPr/>
              <p:nvPr/>
            </p:nvSpPr>
            <p:spPr>
              <a:xfrm>
                <a:off x="5609779" y="4857467"/>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3" name="Rectangle 142">
                <a:extLst>
                  <a:ext uri="{FF2B5EF4-FFF2-40B4-BE49-F238E27FC236}">
                    <a16:creationId xmlns:a16="http://schemas.microsoft.com/office/drawing/2014/main" id="{F411B93B-64DC-40ED-8351-A38502F83EC2}"/>
                  </a:ext>
                </a:extLst>
              </p:cNvPr>
              <p:cNvSpPr/>
              <p:nvPr/>
            </p:nvSpPr>
            <p:spPr>
              <a:xfrm>
                <a:off x="5618957" y="5171895"/>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4" name="Rectangle 143">
                <a:extLst>
                  <a:ext uri="{FF2B5EF4-FFF2-40B4-BE49-F238E27FC236}">
                    <a16:creationId xmlns:a16="http://schemas.microsoft.com/office/drawing/2014/main" id="{6D4EF766-AAA1-4FD1-9EB8-BC7CCAF80F4C}"/>
                  </a:ext>
                </a:extLst>
              </p:cNvPr>
              <p:cNvSpPr/>
              <p:nvPr/>
            </p:nvSpPr>
            <p:spPr>
              <a:xfrm>
                <a:off x="5611784" y="5503140"/>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5" name="Rectangle 144">
                <a:extLst>
                  <a:ext uri="{FF2B5EF4-FFF2-40B4-BE49-F238E27FC236}">
                    <a16:creationId xmlns:a16="http://schemas.microsoft.com/office/drawing/2014/main" id="{CA3BC80A-A5C7-4031-AE04-E1DBB065F990}"/>
                  </a:ext>
                </a:extLst>
              </p:cNvPr>
              <p:cNvSpPr/>
              <p:nvPr/>
            </p:nvSpPr>
            <p:spPr>
              <a:xfrm>
                <a:off x="5604611" y="5797854"/>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6" name="Rectangle 145">
                <a:extLst>
                  <a:ext uri="{FF2B5EF4-FFF2-40B4-BE49-F238E27FC236}">
                    <a16:creationId xmlns:a16="http://schemas.microsoft.com/office/drawing/2014/main" id="{B2C4E260-0390-4C3C-B29D-AB4732D5F312}"/>
                  </a:ext>
                </a:extLst>
              </p:cNvPr>
              <p:cNvSpPr/>
              <p:nvPr/>
            </p:nvSpPr>
            <p:spPr>
              <a:xfrm>
                <a:off x="5604611" y="6097210"/>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7" name="Rectangle 146">
                <a:extLst>
                  <a:ext uri="{FF2B5EF4-FFF2-40B4-BE49-F238E27FC236}">
                    <a16:creationId xmlns:a16="http://schemas.microsoft.com/office/drawing/2014/main" id="{9CF30D03-0768-4F4A-876B-4064ADC4B962}"/>
                  </a:ext>
                </a:extLst>
              </p:cNvPr>
              <p:cNvSpPr/>
              <p:nvPr/>
            </p:nvSpPr>
            <p:spPr>
              <a:xfrm>
                <a:off x="5611784" y="6412576"/>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81" name="Group 80">
                <a:extLst>
                  <a:ext uri="{FF2B5EF4-FFF2-40B4-BE49-F238E27FC236}">
                    <a16:creationId xmlns:a16="http://schemas.microsoft.com/office/drawing/2014/main" id="{BDE4CAF1-67FB-4A00-A957-F84932EF37EA}"/>
                  </a:ext>
                </a:extLst>
              </p:cNvPr>
              <p:cNvGrpSpPr/>
              <p:nvPr/>
            </p:nvGrpSpPr>
            <p:grpSpPr>
              <a:xfrm>
                <a:off x="5805714" y="741596"/>
                <a:ext cx="580573" cy="386869"/>
                <a:chOff x="5805714" y="609691"/>
                <a:chExt cx="580573" cy="386869"/>
              </a:xfrm>
            </p:grpSpPr>
            <p:sp>
              <p:nvSpPr>
                <p:cNvPr id="82" name="Rectangle 81">
                  <a:extLst>
                    <a:ext uri="{FF2B5EF4-FFF2-40B4-BE49-F238E27FC236}">
                      <a16:creationId xmlns:a16="http://schemas.microsoft.com/office/drawing/2014/main" id="{74C944AF-D50A-425E-A441-BD46E8CB9783}"/>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Arc 82">
                  <a:extLst>
                    <a:ext uri="{FF2B5EF4-FFF2-40B4-BE49-F238E27FC236}">
                      <a16:creationId xmlns:a16="http://schemas.microsoft.com/office/drawing/2014/main" id="{AE95EC9D-DB78-417E-AF31-C543DE84C1EE}"/>
                    </a:ext>
                  </a:extLst>
                </p:cNvPr>
                <p:cNvSpPr/>
                <p:nvPr/>
              </p:nvSpPr>
              <p:spPr>
                <a:xfrm>
                  <a:off x="5805714" y="609691"/>
                  <a:ext cx="410553" cy="386869"/>
                </a:xfrm>
                <a:prstGeom prst="arc">
                  <a:avLst>
                    <a:gd name="adj1" fmla="val 107575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EC3E0684-8AE8-4214-BF7B-4AAB6B86F600}"/>
                  </a:ext>
                </a:extLst>
              </p:cNvPr>
              <p:cNvGrpSpPr/>
              <p:nvPr/>
            </p:nvGrpSpPr>
            <p:grpSpPr>
              <a:xfrm>
                <a:off x="5805714" y="1052619"/>
                <a:ext cx="580573" cy="386869"/>
                <a:chOff x="5805714" y="609691"/>
                <a:chExt cx="580573" cy="386869"/>
              </a:xfrm>
            </p:grpSpPr>
            <p:sp>
              <p:nvSpPr>
                <p:cNvPr id="85" name="Rectangle 84">
                  <a:extLst>
                    <a:ext uri="{FF2B5EF4-FFF2-40B4-BE49-F238E27FC236}">
                      <a16:creationId xmlns:a16="http://schemas.microsoft.com/office/drawing/2014/main" id="{CF8E04A3-B6B4-4F3C-BB6B-AF9929DDA237}"/>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Arc 85">
                  <a:extLst>
                    <a:ext uri="{FF2B5EF4-FFF2-40B4-BE49-F238E27FC236}">
                      <a16:creationId xmlns:a16="http://schemas.microsoft.com/office/drawing/2014/main" id="{18A95974-DAB2-4BF8-9192-96278D1744CD}"/>
                    </a:ext>
                  </a:extLst>
                </p:cNvPr>
                <p:cNvSpPr/>
                <p:nvPr/>
              </p:nvSpPr>
              <p:spPr>
                <a:xfrm>
                  <a:off x="5805714" y="609691"/>
                  <a:ext cx="410553" cy="386869"/>
                </a:xfrm>
                <a:prstGeom prst="arc">
                  <a:avLst>
                    <a:gd name="adj1" fmla="val 1083048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C97BDBFC-6DCF-4D05-9235-AF24FD08B7BA}"/>
                  </a:ext>
                </a:extLst>
              </p:cNvPr>
              <p:cNvGrpSpPr/>
              <p:nvPr/>
            </p:nvGrpSpPr>
            <p:grpSpPr>
              <a:xfrm>
                <a:off x="5805714" y="1363642"/>
                <a:ext cx="580573" cy="386869"/>
                <a:chOff x="5805714" y="609691"/>
                <a:chExt cx="580573" cy="386869"/>
              </a:xfrm>
            </p:grpSpPr>
            <p:sp>
              <p:nvSpPr>
                <p:cNvPr id="88" name="Rectangle 87">
                  <a:extLst>
                    <a:ext uri="{FF2B5EF4-FFF2-40B4-BE49-F238E27FC236}">
                      <a16:creationId xmlns:a16="http://schemas.microsoft.com/office/drawing/2014/main" id="{4AB8CE96-3DF3-4063-9F27-D4DB07BB75E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Arc 88">
                  <a:extLst>
                    <a:ext uri="{FF2B5EF4-FFF2-40B4-BE49-F238E27FC236}">
                      <a16:creationId xmlns:a16="http://schemas.microsoft.com/office/drawing/2014/main" id="{309BD817-14B6-4AA7-A1F6-6EAEFBC3A86F}"/>
                    </a:ext>
                  </a:extLst>
                </p:cNvPr>
                <p:cNvSpPr/>
                <p:nvPr/>
              </p:nvSpPr>
              <p:spPr>
                <a:xfrm>
                  <a:off x="5805714" y="609691"/>
                  <a:ext cx="410553" cy="386869"/>
                </a:xfrm>
                <a:prstGeom prst="arc">
                  <a:avLst>
                    <a:gd name="adj1" fmla="val 1080965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C6951FED-2BD7-4859-B333-5B1CAEF8AB8D}"/>
                  </a:ext>
                </a:extLst>
              </p:cNvPr>
              <p:cNvGrpSpPr/>
              <p:nvPr/>
            </p:nvGrpSpPr>
            <p:grpSpPr>
              <a:xfrm>
                <a:off x="5805714" y="1674665"/>
                <a:ext cx="580573" cy="386869"/>
                <a:chOff x="5805714" y="609691"/>
                <a:chExt cx="580573" cy="386869"/>
              </a:xfrm>
            </p:grpSpPr>
            <p:sp>
              <p:nvSpPr>
                <p:cNvPr id="91" name="Rectangle 90">
                  <a:extLst>
                    <a:ext uri="{FF2B5EF4-FFF2-40B4-BE49-F238E27FC236}">
                      <a16:creationId xmlns:a16="http://schemas.microsoft.com/office/drawing/2014/main" id="{FE30C63D-F045-40E9-8C54-26DA5BDA0F4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Arc 91">
                  <a:extLst>
                    <a:ext uri="{FF2B5EF4-FFF2-40B4-BE49-F238E27FC236}">
                      <a16:creationId xmlns:a16="http://schemas.microsoft.com/office/drawing/2014/main" id="{434A2720-2A66-40B1-AC7E-5C244C6E6EB9}"/>
                    </a:ext>
                  </a:extLst>
                </p:cNvPr>
                <p:cNvSpPr/>
                <p:nvPr/>
              </p:nvSpPr>
              <p:spPr>
                <a:xfrm>
                  <a:off x="5805714" y="609691"/>
                  <a:ext cx="410553" cy="386869"/>
                </a:xfrm>
                <a:prstGeom prst="arc">
                  <a:avLst>
                    <a:gd name="adj1" fmla="val 1087571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93" name="Group 92">
                <a:extLst>
                  <a:ext uri="{FF2B5EF4-FFF2-40B4-BE49-F238E27FC236}">
                    <a16:creationId xmlns:a16="http://schemas.microsoft.com/office/drawing/2014/main" id="{3253887B-E245-4C89-84BB-C89576187B4D}"/>
                  </a:ext>
                </a:extLst>
              </p:cNvPr>
              <p:cNvGrpSpPr/>
              <p:nvPr/>
            </p:nvGrpSpPr>
            <p:grpSpPr>
              <a:xfrm>
                <a:off x="5805714" y="1985688"/>
                <a:ext cx="580573" cy="386869"/>
                <a:chOff x="5805714" y="609691"/>
                <a:chExt cx="580573" cy="386869"/>
              </a:xfrm>
            </p:grpSpPr>
            <p:sp>
              <p:nvSpPr>
                <p:cNvPr id="94" name="Rectangle 93">
                  <a:extLst>
                    <a:ext uri="{FF2B5EF4-FFF2-40B4-BE49-F238E27FC236}">
                      <a16:creationId xmlns:a16="http://schemas.microsoft.com/office/drawing/2014/main" id="{C2935527-C9EF-4950-89BB-EB1207B25E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Arc 94">
                  <a:extLst>
                    <a:ext uri="{FF2B5EF4-FFF2-40B4-BE49-F238E27FC236}">
                      <a16:creationId xmlns:a16="http://schemas.microsoft.com/office/drawing/2014/main" id="{B885AD0D-2A97-4761-A7E2-81AE7730FF98}"/>
                    </a:ext>
                  </a:extLst>
                </p:cNvPr>
                <p:cNvSpPr/>
                <p:nvPr/>
              </p:nvSpPr>
              <p:spPr>
                <a:xfrm>
                  <a:off x="5805714" y="609691"/>
                  <a:ext cx="410553" cy="386869"/>
                </a:xfrm>
                <a:prstGeom prst="arc">
                  <a:avLst>
                    <a:gd name="adj1" fmla="val 1078249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B20895E6-FBAD-4249-90F9-43369FD2080F}"/>
                  </a:ext>
                </a:extLst>
              </p:cNvPr>
              <p:cNvGrpSpPr/>
              <p:nvPr/>
            </p:nvGrpSpPr>
            <p:grpSpPr>
              <a:xfrm>
                <a:off x="5805714" y="2296711"/>
                <a:ext cx="580573" cy="386869"/>
                <a:chOff x="5805714" y="609691"/>
                <a:chExt cx="580573" cy="386869"/>
              </a:xfrm>
            </p:grpSpPr>
            <p:sp>
              <p:nvSpPr>
                <p:cNvPr id="97" name="Rectangle 96">
                  <a:extLst>
                    <a:ext uri="{FF2B5EF4-FFF2-40B4-BE49-F238E27FC236}">
                      <a16:creationId xmlns:a16="http://schemas.microsoft.com/office/drawing/2014/main" id="{416F99E9-E132-4AB6-9501-719E390B295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Arc 97">
                  <a:extLst>
                    <a:ext uri="{FF2B5EF4-FFF2-40B4-BE49-F238E27FC236}">
                      <a16:creationId xmlns:a16="http://schemas.microsoft.com/office/drawing/2014/main" id="{7BF41422-E1EF-4A49-906D-7C9E43200378}"/>
                    </a:ext>
                  </a:extLst>
                </p:cNvPr>
                <p:cNvSpPr/>
                <p:nvPr/>
              </p:nvSpPr>
              <p:spPr>
                <a:xfrm>
                  <a:off x="5805714" y="609691"/>
                  <a:ext cx="410553" cy="386869"/>
                </a:xfrm>
                <a:prstGeom prst="arc">
                  <a:avLst>
                    <a:gd name="adj1" fmla="val 108379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9" name="Group 98">
                <a:extLst>
                  <a:ext uri="{FF2B5EF4-FFF2-40B4-BE49-F238E27FC236}">
                    <a16:creationId xmlns:a16="http://schemas.microsoft.com/office/drawing/2014/main" id="{3A6C8FCE-3906-4A51-8C51-53A21458A79D}"/>
                  </a:ext>
                </a:extLst>
              </p:cNvPr>
              <p:cNvGrpSpPr/>
              <p:nvPr/>
            </p:nvGrpSpPr>
            <p:grpSpPr>
              <a:xfrm>
                <a:off x="5805714" y="2607734"/>
                <a:ext cx="580573" cy="386869"/>
                <a:chOff x="5805714" y="609691"/>
                <a:chExt cx="580573" cy="386869"/>
              </a:xfrm>
            </p:grpSpPr>
            <p:sp>
              <p:nvSpPr>
                <p:cNvPr id="100" name="Rectangle 99">
                  <a:extLst>
                    <a:ext uri="{FF2B5EF4-FFF2-40B4-BE49-F238E27FC236}">
                      <a16:creationId xmlns:a16="http://schemas.microsoft.com/office/drawing/2014/main" id="{01B7306C-C82A-4CBC-8810-B196E2B85FD9}"/>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Arc 100">
                  <a:extLst>
                    <a:ext uri="{FF2B5EF4-FFF2-40B4-BE49-F238E27FC236}">
                      <a16:creationId xmlns:a16="http://schemas.microsoft.com/office/drawing/2014/main" id="{4309EB4B-A1C1-41B8-9E71-43E4632DE81A}"/>
                    </a:ext>
                  </a:extLst>
                </p:cNvPr>
                <p:cNvSpPr/>
                <p:nvPr/>
              </p:nvSpPr>
              <p:spPr>
                <a:xfrm>
                  <a:off x="5805714" y="609691"/>
                  <a:ext cx="410553" cy="386869"/>
                </a:xfrm>
                <a:prstGeom prst="arc">
                  <a:avLst>
                    <a:gd name="adj1" fmla="val 1081717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2" name="Group 101">
                <a:extLst>
                  <a:ext uri="{FF2B5EF4-FFF2-40B4-BE49-F238E27FC236}">
                    <a16:creationId xmlns:a16="http://schemas.microsoft.com/office/drawing/2014/main" id="{C74B4894-B5D2-4362-964C-D4DC0546060A}"/>
                  </a:ext>
                </a:extLst>
              </p:cNvPr>
              <p:cNvGrpSpPr/>
              <p:nvPr/>
            </p:nvGrpSpPr>
            <p:grpSpPr>
              <a:xfrm>
                <a:off x="5805714" y="2918757"/>
                <a:ext cx="580573" cy="386869"/>
                <a:chOff x="5805714" y="609691"/>
                <a:chExt cx="580573" cy="386869"/>
              </a:xfrm>
            </p:grpSpPr>
            <p:sp>
              <p:nvSpPr>
                <p:cNvPr id="103" name="Rectangle 102">
                  <a:extLst>
                    <a:ext uri="{FF2B5EF4-FFF2-40B4-BE49-F238E27FC236}">
                      <a16:creationId xmlns:a16="http://schemas.microsoft.com/office/drawing/2014/main" id="{DA95D981-4D5B-4F4F-8A82-69838938508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Arc 103">
                  <a:extLst>
                    <a:ext uri="{FF2B5EF4-FFF2-40B4-BE49-F238E27FC236}">
                      <a16:creationId xmlns:a16="http://schemas.microsoft.com/office/drawing/2014/main" id="{E4822634-A39A-4B0D-8399-883328FCA1EE}"/>
                    </a:ext>
                  </a:extLst>
                </p:cNvPr>
                <p:cNvSpPr/>
                <p:nvPr/>
              </p:nvSpPr>
              <p:spPr>
                <a:xfrm>
                  <a:off x="5805714" y="609691"/>
                  <a:ext cx="410553" cy="386869"/>
                </a:xfrm>
                <a:prstGeom prst="arc">
                  <a:avLst>
                    <a:gd name="adj1" fmla="val 1122047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5" name="Group 104">
                <a:extLst>
                  <a:ext uri="{FF2B5EF4-FFF2-40B4-BE49-F238E27FC236}">
                    <a16:creationId xmlns:a16="http://schemas.microsoft.com/office/drawing/2014/main" id="{AC0C8900-7AAE-4DAD-9853-250BA8E46217}"/>
                  </a:ext>
                </a:extLst>
              </p:cNvPr>
              <p:cNvGrpSpPr/>
              <p:nvPr/>
            </p:nvGrpSpPr>
            <p:grpSpPr>
              <a:xfrm>
                <a:off x="5805714" y="3229780"/>
                <a:ext cx="580573" cy="386869"/>
                <a:chOff x="5805714" y="609691"/>
                <a:chExt cx="580573" cy="386869"/>
              </a:xfrm>
            </p:grpSpPr>
            <p:sp>
              <p:nvSpPr>
                <p:cNvPr id="106" name="Rectangle 105">
                  <a:extLst>
                    <a:ext uri="{FF2B5EF4-FFF2-40B4-BE49-F238E27FC236}">
                      <a16:creationId xmlns:a16="http://schemas.microsoft.com/office/drawing/2014/main" id="{8F16C3F5-5111-4385-95DB-684995C5DA9E}"/>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Arc 106">
                  <a:extLst>
                    <a:ext uri="{FF2B5EF4-FFF2-40B4-BE49-F238E27FC236}">
                      <a16:creationId xmlns:a16="http://schemas.microsoft.com/office/drawing/2014/main" id="{C8E4EC42-A513-472E-AE69-66EF8F71937C}"/>
                    </a:ext>
                  </a:extLst>
                </p:cNvPr>
                <p:cNvSpPr/>
                <p:nvPr/>
              </p:nvSpPr>
              <p:spPr>
                <a:xfrm>
                  <a:off x="5805714" y="609691"/>
                  <a:ext cx="410553" cy="386869"/>
                </a:xfrm>
                <a:prstGeom prst="arc">
                  <a:avLst>
                    <a:gd name="adj1" fmla="val 106480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B9DF2A69-06AC-4DC9-B6C7-9A1B9D012585}"/>
                  </a:ext>
                </a:extLst>
              </p:cNvPr>
              <p:cNvGrpSpPr/>
              <p:nvPr/>
            </p:nvGrpSpPr>
            <p:grpSpPr>
              <a:xfrm>
                <a:off x="5805714" y="3540803"/>
                <a:ext cx="580573" cy="386869"/>
                <a:chOff x="5805714" y="609691"/>
                <a:chExt cx="580573" cy="386869"/>
              </a:xfrm>
            </p:grpSpPr>
            <p:sp>
              <p:nvSpPr>
                <p:cNvPr id="109" name="Rectangle 108">
                  <a:extLst>
                    <a:ext uri="{FF2B5EF4-FFF2-40B4-BE49-F238E27FC236}">
                      <a16:creationId xmlns:a16="http://schemas.microsoft.com/office/drawing/2014/main" id="{66D59475-186E-4F7A-A501-ABEDCC08DC9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id="{55C929AA-C5D4-4A29-94FC-BF99C03F9430}"/>
                    </a:ext>
                  </a:extLst>
                </p:cNvPr>
                <p:cNvSpPr/>
                <p:nvPr/>
              </p:nvSpPr>
              <p:spPr>
                <a:xfrm>
                  <a:off x="5805714" y="609691"/>
                  <a:ext cx="410553" cy="386869"/>
                </a:xfrm>
                <a:prstGeom prst="arc">
                  <a:avLst>
                    <a:gd name="adj1" fmla="val 109014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26F5DDE8-77F1-4A19-9A73-FA16AD387091}"/>
                  </a:ext>
                </a:extLst>
              </p:cNvPr>
              <p:cNvGrpSpPr/>
              <p:nvPr/>
            </p:nvGrpSpPr>
            <p:grpSpPr>
              <a:xfrm>
                <a:off x="5805714" y="3851826"/>
                <a:ext cx="580573" cy="386869"/>
                <a:chOff x="5805714" y="609691"/>
                <a:chExt cx="580573" cy="386869"/>
              </a:xfrm>
            </p:grpSpPr>
            <p:sp>
              <p:nvSpPr>
                <p:cNvPr id="112" name="Rectangle 111">
                  <a:extLst>
                    <a:ext uri="{FF2B5EF4-FFF2-40B4-BE49-F238E27FC236}">
                      <a16:creationId xmlns:a16="http://schemas.microsoft.com/office/drawing/2014/main" id="{3975D25C-1E30-46E2-BA99-3037ADE3170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Arc 112">
                  <a:extLst>
                    <a:ext uri="{FF2B5EF4-FFF2-40B4-BE49-F238E27FC236}">
                      <a16:creationId xmlns:a16="http://schemas.microsoft.com/office/drawing/2014/main" id="{5489E9B8-DC06-4350-B467-61A9DA0B02A7}"/>
                    </a:ext>
                  </a:extLst>
                </p:cNvPr>
                <p:cNvSpPr/>
                <p:nvPr/>
              </p:nvSpPr>
              <p:spPr>
                <a:xfrm>
                  <a:off x="5805714" y="609691"/>
                  <a:ext cx="410553" cy="386869"/>
                </a:xfrm>
                <a:prstGeom prst="arc">
                  <a:avLst>
                    <a:gd name="adj1" fmla="val 11023282"/>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4" name="Group 113">
                <a:extLst>
                  <a:ext uri="{FF2B5EF4-FFF2-40B4-BE49-F238E27FC236}">
                    <a16:creationId xmlns:a16="http://schemas.microsoft.com/office/drawing/2014/main" id="{0375CE18-5EC1-4881-8142-DC1BC91AD094}"/>
                  </a:ext>
                </a:extLst>
              </p:cNvPr>
              <p:cNvGrpSpPr/>
              <p:nvPr/>
            </p:nvGrpSpPr>
            <p:grpSpPr>
              <a:xfrm>
                <a:off x="5805714" y="4162849"/>
                <a:ext cx="580573" cy="386869"/>
                <a:chOff x="5805714" y="609691"/>
                <a:chExt cx="580573" cy="386869"/>
              </a:xfrm>
            </p:grpSpPr>
            <p:sp>
              <p:nvSpPr>
                <p:cNvPr id="115" name="Rectangle 114">
                  <a:extLst>
                    <a:ext uri="{FF2B5EF4-FFF2-40B4-BE49-F238E27FC236}">
                      <a16:creationId xmlns:a16="http://schemas.microsoft.com/office/drawing/2014/main" id="{10A76D25-919A-40D9-9554-EFE2D3956BE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Arc 115">
                  <a:extLst>
                    <a:ext uri="{FF2B5EF4-FFF2-40B4-BE49-F238E27FC236}">
                      <a16:creationId xmlns:a16="http://schemas.microsoft.com/office/drawing/2014/main" id="{F541D253-66CC-4C59-909C-302800ABEEFC}"/>
                    </a:ext>
                  </a:extLst>
                </p:cNvPr>
                <p:cNvSpPr/>
                <p:nvPr/>
              </p:nvSpPr>
              <p:spPr>
                <a:xfrm>
                  <a:off x="5805714" y="609691"/>
                  <a:ext cx="410553" cy="386869"/>
                </a:xfrm>
                <a:prstGeom prst="arc">
                  <a:avLst>
                    <a:gd name="adj1" fmla="val 11168103"/>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7" name="Group 116">
                <a:extLst>
                  <a:ext uri="{FF2B5EF4-FFF2-40B4-BE49-F238E27FC236}">
                    <a16:creationId xmlns:a16="http://schemas.microsoft.com/office/drawing/2014/main" id="{D86A99F9-8CBA-4BBB-88F7-14582E27C64C}"/>
                  </a:ext>
                </a:extLst>
              </p:cNvPr>
              <p:cNvGrpSpPr/>
              <p:nvPr/>
            </p:nvGrpSpPr>
            <p:grpSpPr>
              <a:xfrm>
                <a:off x="5805714" y="4473872"/>
                <a:ext cx="580573" cy="386869"/>
                <a:chOff x="5805714" y="609691"/>
                <a:chExt cx="580573" cy="386869"/>
              </a:xfrm>
            </p:grpSpPr>
            <p:sp>
              <p:nvSpPr>
                <p:cNvPr id="118" name="Rectangle 117">
                  <a:extLst>
                    <a:ext uri="{FF2B5EF4-FFF2-40B4-BE49-F238E27FC236}">
                      <a16:creationId xmlns:a16="http://schemas.microsoft.com/office/drawing/2014/main" id="{16259704-CA38-4525-8489-D1FECD12BDB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Arc 118">
                  <a:extLst>
                    <a:ext uri="{FF2B5EF4-FFF2-40B4-BE49-F238E27FC236}">
                      <a16:creationId xmlns:a16="http://schemas.microsoft.com/office/drawing/2014/main" id="{40F4FCA1-5992-49D0-8CE6-8488CF6BAF04}"/>
                    </a:ext>
                  </a:extLst>
                </p:cNvPr>
                <p:cNvSpPr/>
                <p:nvPr/>
              </p:nvSpPr>
              <p:spPr>
                <a:xfrm>
                  <a:off x="5805714" y="609691"/>
                  <a:ext cx="410553" cy="386869"/>
                </a:xfrm>
                <a:prstGeom prst="arc">
                  <a:avLst>
                    <a:gd name="adj1" fmla="val 11188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F5C59377-7214-4209-BA16-86D5D1DAE2B0}"/>
                  </a:ext>
                </a:extLst>
              </p:cNvPr>
              <p:cNvGrpSpPr/>
              <p:nvPr/>
            </p:nvGrpSpPr>
            <p:grpSpPr>
              <a:xfrm>
                <a:off x="5805714" y="4784895"/>
                <a:ext cx="580573" cy="386869"/>
                <a:chOff x="5805714" y="609691"/>
                <a:chExt cx="580573" cy="386869"/>
              </a:xfrm>
            </p:grpSpPr>
            <p:sp>
              <p:nvSpPr>
                <p:cNvPr id="121" name="Rectangle 120">
                  <a:extLst>
                    <a:ext uri="{FF2B5EF4-FFF2-40B4-BE49-F238E27FC236}">
                      <a16:creationId xmlns:a16="http://schemas.microsoft.com/office/drawing/2014/main" id="{959A5D35-C7AE-458F-BBB5-71CD3A3F97F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Arc 121">
                  <a:extLst>
                    <a:ext uri="{FF2B5EF4-FFF2-40B4-BE49-F238E27FC236}">
                      <a16:creationId xmlns:a16="http://schemas.microsoft.com/office/drawing/2014/main" id="{F490A229-65A6-4DFF-870F-4B92A114A66A}"/>
                    </a:ext>
                  </a:extLst>
                </p:cNvPr>
                <p:cNvSpPr/>
                <p:nvPr/>
              </p:nvSpPr>
              <p:spPr>
                <a:xfrm>
                  <a:off x="5805714" y="609691"/>
                  <a:ext cx="410553" cy="386869"/>
                </a:xfrm>
                <a:prstGeom prst="arc">
                  <a:avLst>
                    <a:gd name="adj1" fmla="val 1114643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3" name="Group 122">
                <a:extLst>
                  <a:ext uri="{FF2B5EF4-FFF2-40B4-BE49-F238E27FC236}">
                    <a16:creationId xmlns:a16="http://schemas.microsoft.com/office/drawing/2014/main" id="{9EC6FFFF-2006-4366-8566-0113AD9F036A}"/>
                  </a:ext>
                </a:extLst>
              </p:cNvPr>
              <p:cNvGrpSpPr/>
              <p:nvPr/>
            </p:nvGrpSpPr>
            <p:grpSpPr>
              <a:xfrm>
                <a:off x="5805714" y="5095918"/>
                <a:ext cx="580573" cy="386869"/>
                <a:chOff x="5805714" y="609691"/>
                <a:chExt cx="580573" cy="386869"/>
              </a:xfrm>
            </p:grpSpPr>
            <p:sp>
              <p:nvSpPr>
                <p:cNvPr id="124" name="Rectangle 123">
                  <a:extLst>
                    <a:ext uri="{FF2B5EF4-FFF2-40B4-BE49-F238E27FC236}">
                      <a16:creationId xmlns:a16="http://schemas.microsoft.com/office/drawing/2014/main" id="{595E399E-0521-4D5B-914F-29C3ADDF2B72}"/>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Arc 124">
                  <a:extLst>
                    <a:ext uri="{FF2B5EF4-FFF2-40B4-BE49-F238E27FC236}">
                      <a16:creationId xmlns:a16="http://schemas.microsoft.com/office/drawing/2014/main" id="{14739334-2472-4756-B880-7780C40DA407}"/>
                    </a:ext>
                  </a:extLst>
                </p:cNvPr>
                <p:cNvSpPr/>
                <p:nvPr/>
              </p:nvSpPr>
              <p:spPr>
                <a:xfrm>
                  <a:off x="5805714" y="609691"/>
                  <a:ext cx="410553" cy="386869"/>
                </a:xfrm>
                <a:prstGeom prst="arc">
                  <a:avLst>
                    <a:gd name="adj1" fmla="val 111225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6D7FEFCF-F5E2-48A4-8DA2-466E3FA530E8}"/>
                  </a:ext>
                </a:extLst>
              </p:cNvPr>
              <p:cNvGrpSpPr/>
              <p:nvPr/>
            </p:nvGrpSpPr>
            <p:grpSpPr>
              <a:xfrm>
                <a:off x="5805714" y="5406941"/>
                <a:ext cx="580573" cy="386869"/>
                <a:chOff x="5805714" y="609691"/>
                <a:chExt cx="580573" cy="386869"/>
              </a:xfrm>
            </p:grpSpPr>
            <p:sp>
              <p:nvSpPr>
                <p:cNvPr id="127" name="Rectangle 126">
                  <a:extLst>
                    <a:ext uri="{FF2B5EF4-FFF2-40B4-BE49-F238E27FC236}">
                      <a16:creationId xmlns:a16="http://schemas.microsoft.com/office/drawing/2014/main" id="{5B8C7798-2FB8-447C-BA5C-ECB75C74E5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Arc 127">
                  <a:extLst>
                    <a:ext uri="{FF2B5EF4-FFF2-40B4-BE49-F238E27FC236}">
                      <a16:creationId xmlns:a16="http://schemas.microsoft.com/office/drawing/2014/main" id="{DDFE7CA2-AC7D-4CF0-A779-1F7EC6161969}"/>
                    </a:ext>
                  </a:extLst>
                </p:cNvPr>
                <p:cNvSpPr/>
                <p:nvPr/>
              </p:nvSpPr>
              <p:spPr>
                <a:xfrm>
                  <a:off x="5805714" y="609691"/>
                  <a:ext cx="410553" cy="386869"/>
                </a:xfrm>
                <a:prstGeom prst="arc">
                  <a:avLst>
                    <a:gd name="adj1" fmla="val 108791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9" name="Group 128">
                <a:extLst>
                  <a:ext uri="{FF2B5EF4-FFF2-40B4-BE49-F238E27FC236}">
                    <a16:creationId xmlns:a16="http://schemas.microsoft.com/office/drawing/2014/main" id="{EF6B5FAD-EB1F-43DC-8B99-11CAD21D64C9}"/>
                  </a:ext>
                </a:extLst>
              </p:cNvPr>
              <p:cNvGrpSpPr/>
              <p:nvPr/>
            </p:nvGrpSpPr>
            <p:grpSpPr>
              <a:xfrm>
                <a:off x="5805714" y="5717964"/>
                <a:ext cx="611054" cy="386869"/>
                <a:chOff x="5805714" y="609691"/>
                <a:chExt cx="611054" cy="386869"/>
              </a:xfrm>
            </p:grpSpPr>
            <p:sp>
              <p:nvSpPr>
                <p:cNvPr id="130" name="Rectangle 129">
                  <a:extLst>
                    <a:ext uri="{FF2B5EF4-FFF2-40B4-BE49-F238E27FC236}">
                      <a16:creationId xmlns:a16="http://schemas.microsoft.com/office/drawing/2014/main" id="{B817890A-729D-4FBB-8EF7-DAFD6F73427B}"/>
                    </a:ext>
                  </a:extLst>
                </p:cNvPr>
                <p:cNvSpPr/>
                <p:nvPr/>
              </p:nvSpPr>
              <p:spPr>
                <a:xfrm>
                  <a:off x="6156962" y="666847"/>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Arc 130">
                  <a:extLst>
                    <a:ext uri="{FF2B5EF4-FFF2-40B4-BE49-F238E27FC236}">
                      <a16:creationId xmlns:a16="http://schemas.microsoft.com/office/drawing/2014/main" id="{EAD6132E-2435-4771-A3CC-CCE94E7A9600}"/>
                    </a:ext>
                  </a:extLst>
                </p:cNvPr>
                <p:cNvSpPr/>
                <p:nvPr/>
              </p:nvSpPr>
              <p:spPr>
                <a:xfrm>
                  <a:off x="5805714" y="609691"/>
                  <a:ext cx="410553" cy="386869"/>
                </a:xfrm>
                <a:prstGeom prst="arc">
                  <a:avLst>
                    <a:gd name="adj1" fmla="val 109924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2" name="Group 131">
                <a:extLst>
                  <a:ext uri="{FF2B5EF4-FFF2-40B4-BE49-F238E27FC236}">
                    <a16:creationId xmlns:a16="http://schemas.microsoft.com/office/drawing/2014/main" id="{2B7006E1-B188-46BA-BAA5-15A960905F4C}"/>
                  </a:ext>
                </a:extLst>
              </p:cNvPr>
              <p:cNvGrpSpPr/>
              <p:nvPr/>
            </p:nvGrpSpPr>
            <p:grpSpPr>
              <a:xfrm>
                <a:off x="5805714" y="6028987"/>
                <a:ext cx="580573" cy="386869"/>
                <a:chOff x="5805714" y="609691"/>
                <a:chExt cx="580573" cy="386869"/>
              </a:xfrm>
            </p:grpSpPr>
            <p:sp>
              <p:nvSpPr>
                <p:cNvPr id="133" name="Rectangle 132">
                  <a:extLst>
                    <a:ext uri="{FF2B5EF4-FFF2-40B4-BE49-F238E27FC236}">
                      <a16:creationId xmlns:a16="http://schemas.microsoft.com/office/drawing/2014/main" id="{D01250CF-AFA1-4A19-B3C7-7F163609380B}"/>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Arc 133">
                  <a:extLst>
                    <a:ext uri="{FF2B5EF4-FFF2-40B4-BE49-F238E27FC236}">
                      <a16:creationId xmlns:a16="http://schemas.microsoft.com/office/drawing/2014/main" id="{1014BA5C-C370-44EB-84DA-2D69E36CE6C3}"/>
                    </a:ext>
                  </a:extLst>
                </p:cNvPr>
                <p:cNvSpPr/>
                <p:nvPr/>
              </p:nvSpPr>
              <p:spPr>
                <a:xfrm>
                  <a:off x="5805714" y="609691"/>
                  <a:ext cx="410553" cy="386869"/>
                </a:xfrm>
                <a:prstGeom prst="arc">
                  <a:avLst>
                    <a:gd name="adj1" fmla="val 1119721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5" name="Group 134">
                <a:extLst>
                  <a:ext uri="{FF2B5EF4-FFF2-40B4-BE49-F238E27FC236}">
                    <a16:creationId xmlns:a16="http://schemas.microsoft.com/office/drawing/2014/main" id="{AD8CB7E5-EBC4-4791-B93B-D0B41B862B83}"/>
                  </a:ext>
                </a:extLst>
              </p:cNvPr>
              <p:cNvGrpSpPr/>
              <p:nvPr/>
            </p:nvGrpSpPr>
            <p:grpSpPr>
              <a:xfrm>
                <a:off x="5805714" y="6340004"/>
                <a:ext cx="580573" cy="386869"/>
                <a:chOff x="5805714" y="609691"/>
                <a:chExt cx="580573" cy="386869"/>
              </a:xfrm>
            </p:grpSpPr>
            <p:sp>
              <p:nvSpPr>
                <p:cNvPr id="136" name="Rectangle 135">
                  <a:extLst>
                    <a:ext uri="{FF2B5EF4-FFF2-40B4-BE49-F238E27FC236}">
                      <a16:creationId xmlns:a16="http://schemas.microsoft.com/office/drawing/2014/main" id="{CF456FF3-391C-4C8E-A128-A413BDBBB225}"/>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Arc 136">
                  <a:extLst>
                    <a:ext uri="{FF2B5EF4-FFF2-40B4-BE49-F238E27FC236}">
                      <a16:creationId xmlns:a16="http://schemas.microsoft.com/office/drawing/2014/main" id="{8838FE2A-04D7-44E3-97C3-54338832CB9A}"/>
                    </a:ext>
                  </a:extLst>
                </p:cNvPr>
                <p:cNvSpPr/>
                <p:nvPr/>
              </p:nvSpPr>
              <p:spPr>
                <a:xfrm>
                  <a:off x="5805714" y="609691"/>
                  <a:ext cx="410553" cy="386869"/>
                </a:xfrm>
                <a:prstGeom prst="arc">
                  <a:avLst>
                    <a:gd name="adj1" fmla="val 1112980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cxnSp>
          <p:nvCxnSpPr>
            <p:cNvPr id="163" name="Straight Connector 162">
              <a:extLst>
                <a:ext uri="{FF2B5EF4-FFF2-40B4-BE49-F238E27FC236}">
                  <a16:creationId xmlns:a16="http://schemas.microsoft.com/office/drawing/2014/main" id="{6A4BE4DF-D2F4-4379-A9D6-80E52AFF4147}"/>
                </a:ext>
              </a:extLst>
            </p:cNvPr>
            <p:cNvCxnSpPr>
              <a:cxnSpLocks/>
            </p:cNvCxnSpPr>
            <p:nvPr/>
          </p:nvCxnSpPr>
          <p:spPr>
            <a:xfrm>
              <a:off x="686853" y="1364266"/>
              <a:ext cx="5727695"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6A4BE4DF-D2F4-4379-A9D6-80E52AFF4147}"/>
                </a:ext>
              </a:extLst>
            </p:cNvPr>
            <p:cNvCxnSpPr>
              <a:cxnSpLocks/>
            </p:cNvCxnSpPr>
            <p:nvPr/>
          </p:nvCxnSpPr>
          <p:spPr>
            <a:xfrm>
              <a:off x="686853" y="1697729"/>
              <a:ext cx="572574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6A4BE4DF-D2F4-4379-A9D6-80E52AFF4147}"/>
                </a:ext>
              </a:extLst>
            </p:cNvPr>
            <p:cNvCxnSpPr>
              <a:cxnSpLocks/>
            </p:cNvCxnSpPr>
            <p:nvPr/>
          </p:nvCxnSpPr>
          <p:spPr>
            <a:xfrm>
              <a:off x="686853" y="2364655"/>
              <a:ext cx="572176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6A4BE4DF-D2F4-4379-A9D6-80E52AFF4147}"/>
                </a:ext>
              </a:extLst>
            </p:cNvPr>
            <p:cNvCxnSpPr>
              <a:cxnSpLocks/>
            </p:cNvCxnSpPr>
            <p:nvPr/>
          </p:nvCxnSpPr>
          <p:spPr>
            <a:xfrm>
              <a:off x="711925" y="3031581"/>
              <a:ext cx="569421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6A4BE4DF-D2F4-4379-A9D6-80E52AFF4147}"/>
                </a:ext>
              </a:extLst>
            </p:cNvPr>
            <p:cNvCxnSpPr>
              <a:cxnSpLocks/>
            </p:cNvCxnSpPr>
            <p:nvPr/>
          </p:nvCxnSpPr>
          <p:spPr>
            <a:xfrm>
              <a:off x="686853" y="3365044"/>
              <a:ext cx="572427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6A4BE4DF-D2F4-4379-A9D6-80E52AFF4147}"/>
                </a:ext>
              </a:extLst>
            </p:cNvPr>
            <p:cNvCxnSpPr>
              <a:cxnSpLocks/>
            </p:cNvCxnSpPr>
            <p:nvPr/>
          </p:nvCxnSpPr>
          <p:spPr>
            <a:xfrm>
              <a:off x="686853" y="2698118"/>
              <a:ext cx="5716098"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6A4BE4DF-D2F4-4379-A9D6-80E52AFF4147}"/>
                </a:ext>
              </a:extLst>
            </p:cNvPr>
            <p:cNvCxnSpPr>
              <a:cxnSpLocks/>
            </p:cNvCxnSpPr>
            <p:nvPr/>
          </p:nvCxnSpPr>
          <p:spPr>
            <a:xfrm>
              <a:off x="686853" y="2031192"/>
              <a:ext cx="5729278"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6A4BE4DF-D2F4-4379-A9D6-80E52AFF4147}"/>
                </a:ext>
              </a:extLst>
            </p:cNvPr>
            <p:cNvCxnSpPr>
              <a:cxnSpLocks/>
            </p:cNvCxnSpPr>
            <p:nvPr/>
          </p:nvCxnSpPr>
          <p:spPr>
            <a:xfrm>
              <a:off x="704830" y="3698507"/>
              <a:ext cx="5705586"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6A4BE4DF-D2F4-4379-A9D6-80E52AFF4147}"/>
                </a:ext>
              </a:extLst>
            </p:cNvPr>
            <p:cNvCxnSpPr>
              <a:cxnSpLocks/>
            </p:cNvCxnSpPr>
            <p:nvPr/>
          </p:nvCxnSpPr>
          <p:spPr>
            <a:xfrm>
              <a:off x="690391" y="4031970"/>
              <a:ext cx="5727695"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a:extLst>
                <a:ext uri="{FF2B5EF4-FFF2-40B4-BE49-F238E27FC236}">
                  <a16:creationId xmlns:a16="http://schemas.microsoft.com/office/drawing/2014/main" id="{6A4BE4DF-D2F4-4379-A9D6-80E52AFF4147}"/>
                </a:ext>
              </a:extLst>
            </p:cNvPr>
            <p:cNvCxnSpPr>
              <a:cxnSpLocks/>
            </p:cNvCxnSpPr>
            <p:nvPr/>
          </p:nvCxnSpPr>
          <p:spPr>
            <a:xfrm>
              <a:off x="690391" y="4365433"/>
              <a:ext cx="572574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a:extLst>
                <a:ext uri="{FF2B5EF4-FFF2-40B4-BE49-F238E27FC236}">
                  <a16:creationId xmlns:a16="http://schemas.microsoft.com/office/drawing/2014/main" id="{6A4BE4DF-D2F4-4379-A9D6-80E52AFF4147}"/>
                </a:ext>
              </a:extLst>
            </p:cNvPr>
            <p:cNvCxnSpPr>
              <a:cxnSpLocks/>
            </p:cNvCxnSpPr>
            <p:nvPr/>
          </p:nvCxnSpPr>
          <p:spPr>
            <a:xfrm>
              <a:off x="690391" y="5032359"/>
              <a:ext cx="572176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6A4BE4DF-D2F4-4379-A9D6-80E52AFF4147}"/>
                </a:ext>
              </a:extLst>
            </p:cNvPr>
            <p:cNvCxnSpPr>
              <a:cxnSpLocks/>
            </p:cNvCxnSpPr>
            <p:nvPr/>
          </p:nvCxnSpPr>
          <p:spPr>
            <a:xfrm>
              <a:off x="715463" y="5699285"/>
              <a:ext cx="569421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6A4BE4DF-D2F4-4379-A9D6-80E52AFF4147}"/>
                </a:ext>
              </a:extLst>
            </p:cNvPr>
            <p:cNvCxnSpPr>
              <a:cxnSpLocks/>
            </p:cNvCxnSpPr>
            <p:nvPr/>
          </p:nvCxnSpPr>
          <p:spPr>
            <a:xfrm>
              <a:off x="690391" y="6032748"/>
              <a:ext cx="5351446"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a16="http://schemas.microsoft.com/office/drawing/2014/main" id="{6A4BE4DF-D2F4-4379-A9D6-80E52AFF4147}"/>
                </a:ext>
              </a:extLst>
            </p:cNvPr>
            <p:cNvCxnSpPr>
              <a:cxnSpLocks/>
            </p:cNvCxnSpPr>
            <p:nvPr/>
          </p:nvCxnSpPr>
          <p:spPr>
            <a:xfrm>
              <a:off x="690391" y="5365822"/>
              <a:ext cx="5716098"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6A4BE4DF-D2F4-4379-A9D6-80E52AFF4147}"/>
                </a:ext>
              </a:extLst>
            </p:cNvPr>
            <p:cNvCxnSpPr>
              <a:cxnSpLocks/>
            </p:cNvCxnSpPr>
            <p:nvPr/>
          </p:nvCxnSpPr>
          <p:spPr>
            <a:xfrm>
              <a:off x="690391" y="4698896"/>
              <a:ext cx="5729278"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6A4BE4DF-D2F4-4379-A9D6-80E52AFF4147}"/>
                </a:ext>
              </a:extLst>
            </p:cNvPr>
            <p:cNvCxnSpPr>
              <a:cxnSpLocks/>
            </p:cNvCxnSpPr>
            <p:nvPr/>
          </p:nvCxnSpPr>
          <p:spPr>
            <a:xfrm>
              <a:off x="678681" y="6366211"/>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6A4BE4DF-D2F4-4379-A9D6-80E52AFF4147}"/>
                </a:ext>
              </a:extLst>
            </p:cNvPr>
            <p:cNvCxnSpPr>
              <a:cxnSpLocks/>
            </p:cNvCxnSpPr>
            <p:nvPr/>
          </p:nvCxnSpPr>
          <p:spPr>
            <a:xfrm>
              <a:off x="676019" y="6699674"/>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6A4BE4DF-D2F4-4379-A9D6-80E52AFF4147}"/>
                </a:ext>
              </a:extLst>
            </p:cNvPr>
            <p:cNvCxnSpPr>
              <a:cxnSpLocks/>
            </p:cNvCxnSpPr>
            <p:nvPr/>
          </p:nvCxnSpPr>
          <p:spPr>
            <a:xfrm>
              <a:off x="678681" y="7033137"/>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6A4BE4DF-D2F4-4379-A9D6-80E52AFF4147}"/>
                </a:ext>
              </a:extLst>
            </p:cNvPr>
            <p:cNvCxnSpPr>
              <a:cxnSpLocks/>
            </p:cNvCxnSpPr>
            <p:nvPr/>
          </p:nvCxnSpPr>
          <p:spPr>
            <a:xfrm>
              <a:off x="676019" y="7366600"/>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6A4BE4DF-D2F4-4379-A9D6-80E52AFF4147}"/>
                </a:ext>
              </a:extLst>
            </p:cNvPr>
            <p:cNvCxnSpPr>
              <a:cxnSpLocks/>
            </p:cNvCxnSpPr>
            <p:nvPr/>
          </p:nvCxnSpPr>
          <p:spPr>
            <a:xfrm>
              <a:off x="689515" y="7700063"/>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6A4BE4DF-D2F4-4379-A9D6-80E52AFF4147}"/>
                </a:ext>
              </a:extLst>
            </p:cNvPr>
            <p:cNvCxnSpPr>
              <a:cxnSpLocks/>
            </p:cNvCxnSpPr>
            <p:nvPr/>
          </p:nvCxnSpPr>
          <p:spPr>
            <a:xfrm>
              <a:off x="686853" y="8033526"/>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6A4BE4DF-D2F4-4379-A9D6-80E52AFF4147}"/>
                </a:ext>
              </a:extLst>
            </p:cNvPr>
            <p:cNvCxnSpPr>
              <a:cxnSpLocks/>
            </p:cNvCxnSpPr>
            <p:nvPr/>
          </p:nvCxnSpPr>
          <p:spPr>
            <a:xfrm>
              <a:off x="689515" y="8366989"/>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6A4BE4DF-D2F4-4379-A9D6-80E52AFF4147}"/>
                </a:ext>
              </a:extLst>
            </p:cNvPr>
            <p:cNvCxnSpPr>
              <a:cxnSpLocks/>
            </p:cNvCxnSpPr>
            <p:nvPr/>
          </p:nvCxnSpPr>
          <p:spPr>
            <a:xfrm>
              <a:off x="686853" y="8700452"/>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6A4BE4DF-D2F4-4379-A9D6-80E52AFF4147}"/>
                </a:ext>
              </a:extLst>
            </p:cNvPr>
            <p:cNvCxnSpPr>
              <a:cxnSpLocks/>
            </p:cNvCxnSpPr>
            <p:nvPr/>
          </p:nvCxnSpPr>
          <p:spPr>
            <a:xfrm>
              <a:off x="682165" y="9033915"/>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6A4BE4DF-D2F4-4379-A9D6-80E52AFF4147}"/>
                </a:ext>
              </a:extLst>
            </p:cNvPr>
            <p:cNvCxnSpPr>
              <a:cxnSpLocks/>
            </p:cNvCxnSpPr>
            <p:nvPr/>
          </p:nvCxnSpPr>
          <p:spPr>
            <a:xfrm>
              <a:off x="679503" y="9367371"/>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grpSp>
      <p:pic>
        <p:nvPicPr>
          <p:cNvPr id="332" name="Picture 3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5952041" y="6584167"/>
            <a:ext cx="935257" cy="384124"/>
          </a:xfrm>
          <a:prstGeom prst="rect">
            <a:avLst/>
          </a:prstGeom>
        </p:spPr>
      </p:pic>
      <p:sp>
        <p:nvSpPr>
          <p:cNvPr id="151" name="TextBox 150"/>
          <p:cNvSpPr txBox="1"/>
          <p:nvPr/>
        </p:nvSpPr>
        <p:spPr>
          <a:xfrm>
            <a:off x="690391" y="358784"/>
            <a:ext cx="5712560" cy="307777"/>
          </a:xfrm>
          <a:prstGeom prst="rect">
            <a:avLst/>
          </a:prstGeom>
          <a:noFill/>
        </p:spPr>
        <p:txBody>
          <a:bodyPr wrap="square" rtlCol="0">
            <a:spAutoFit/>
          </a:bodyPr>
          <a:lstStyle/>
          <a:p>
            <a:pPr algn="ctr"/>
            <a:r>
              <a:rPr lang="en-IN" sz="1400" b="1" dirty="0" smtClean="0">
                <a:solidFill>
                  <a:srgbClr val="FF3399"/>
                </a:solidFill>
                <a:latin typeface="Century Schoolbook" pitchFamily="18" charset="0"/>
              </a:rPr>
              <a:t>EXCERCISE</a:t>
            </a:r>
            <a:endParaRPr lang="en-IN" sz="1400" b="1" dirty="0">
              <a:solidFill>
                <a:srgbClr val="FF3399"/>
              </a:solidFill>
              <a:latin typeface="Century Schoolbook" pitchFamily="18" charset="0"/>
            </a:endParaRPr>
          </a:p>
        </p:txBody>
      </p:sp>
      <p:sp>
        <p:nvSpPr>
          <p:cNvPr id="149" name="TextBox 148"/>
          <p:cNvSpPr txBox="1"/>
          <p:nvPr/>
        </p:nvSpPr>
        <p:spPr>
          <a:xfrm>
            <a:off x="690391" y="731495"/>
            <a:ext cx="5411234" cy="7632859"/>
          </a:xfrm>
          <a:prstGeom prst="rect">
            <a:avLst/>
          </a:prstGeom>
          <a:noFill/>
        </p:spPr>
        <p:txBody>
          <a:bodyPr wrap="square" rtlCol="0">
            <a:spAutoFit/>
          </a:bodyPr>
          <a:lstStyle/>
          <a:p>
            <a:pPr algn="just">
              <a:lnSpc>
                <a:spcPct val="250000"/>
              </a:lnSpc>
            </a:pPr>
            <a:r>
              <a:rPr lang="en-IN" sz="1400" dirty="0">
                <a:solidFill>
                  <a:srgbClr val="0070C0"/>
                </a:solidFill>
                <a:latin typeface="Century Schoolbook" pitchFamily="18" charset="0"/>
              </a:rPr>
              <a:t>1. Put the following into biotic and abiotic groups:</a:t>
            </a:r>
            <a:endParaRPr lang="en-IN" sz="1400" b="1" dirty="0">
              <a:solidFill>
                <a:srgbClr val="0070C0"/>
              </a:solidFill>
              <a:latin typeface="Century Schoolbook" pitchFamily="18" charset="0"/>
            </a:endParaRPr>
          </a:p>
          <a:p>
            <a:pPr algn="just">
              <a:lnSpc>
                <a:spcPct val="250000"/>
              </a:lnSpc>
            </a:pPr>
            <a:r>
              <a:rPr lang="en-IN" sz="1400" dirty="0">
                <a:latin typeface="Century Schoolbook" pitchFamily="18" charset="0"/>
              </a:rPr>
              <a:t>Plants, Water, Soil, Animals, Fire, Microbes, Topography, </a:t>
            </a:r>
            <a:r>
              <a:rPr lang="en-IN" sz="1400" dirty="0" smtClean="0">
                <a:latin typeface="Century Schoolbook" pitchFamily="18" charset="0"/>
              </a:rPr>
              <a:t>Bacteria.</a:t>
            </a:r>
            <a:r>
              <a:rPr lang="en-IN" sz="1400" b="1" dirty="0">
                <a:latin typeface="Century Schoolbook" pitchFamily="18" charset="0"/>
              </a:rPr>
              <a:t> </a:t>
            </a:r>
            <a:r>
              <a:rPr lang="en-IN" sz="1400" dirty="0" smtClean="0">
                <a:latin typeface="Century Schoolbook" pitchFamily="18" charset="0"/>
              </a:rPr>
              <a:t>Biotic </a:t>
            </a:r>
            <a:r>
              <a:rPr lang="en-IN" sz="1400" dirty="0">
                <a:latin typeface="Century Schoolbook" pitchFamily="18" charset="0"/>
              </a:rPr>
              <a:t>Abiotic.</a:t>
            </a:r>
            <a:endParaRPr lang="en-IN" sz="1400" b="1" dirty="0">
              <a:latin typeface="Century Schoolbook" pitchFamily="18" charset="0"/>
            </a:endParaRPr>
          </a:p>
          <a:p>
            <a:pPr algn="just">
              <a:lnSpc>
                <a:spcPct val="250000"/>
              </a:lnSpc>
            </a:pPr>
            <a:r>
              <a:rPr lang="en-IN" sz="1400" dirty="0">
                <a:latin typeface="Century Schoolbook" pitchFamily="18" charset="0"/>
              </a:rPr>
              <a:t>Ans.</a:t>
            </a:r>
            <a:r>
              <a:rPr lang="en-IN" sz="1400" b="1" dirty="0">
                <a:latin typeface="Century Schoolbook" pitchFamily="18" charset="0"/>
              </a:rPr>
              <a:t> </a:t>
            </a:r>
            <a:r>
              <a:rPr lang="en-IN" sz="1400" dirty="0">
                <a:latin typeface="Century Schoolbook" pitchFamily="18" charset="0"/>
              </a:rPr>
              <a:t>Biotic – Plants, animals, microbes, bacteria</a:t>
            </a:r>
            <a:endParaRPr lang="en-IN" sz="1400" b="1" dirty="0">
              <a:latin typeface="Century Schoolbook" pitchFamily="18" charset="0"/>
            </a:endParaRPr>
          </a:p>
          <a:p>
            <a:pPr algn="just">
              <a:lnSpc>
                <a:spcPct val="250000"/>
              </a:lnSpc>
            </a:pPr>
            <a:r>
              <a:rPr lang="en-IN" sz="1400" dirty="0">
                <a:latin typeface="Century Schoolbook" pitchFamily="18" charset="0"/>
              </a:rPr>
              <a:t>Abiotic – water, soil, fire, topography</a:t>
            </a:r>
            <a:endParaRPr lang="en-IN" sz="1400" b="1" dirty="0">
              <a:latin typeface="Century Schoolbook" pitchFamily="18" charset="0"/>
            </a:endParaRPr>
          </a:p>
          <a:p>
            <a:pPr algn="just">
              <a:lnSpc>
                <a:spcPct val="250000"/>
              </a:lnSpc>
            </a:pPr>
            <a:r>
              <a:rPr lang="en-IN" sz="1400" dirty="0">
                <a:solidFill>
                  <a:srgbClr val="0070C0"/>
                </a:solidFill>
                <a:latin typeface="Century Schoolbook" pitchFamily="18" charset="0"/>
              </a:rPr>
              <a:t>2. Fill in the blanks with appropriate words:</a:t>
            </a:r>
            <a:endParaRPr lang="en-IN" sz="1400" b="1" dirty="0">
              <a:solidFill>
                <a:srgbClr val="0070C0"/>
              </a:solidFill>
              <a:latin typeface="Century Schoolbook" pitchFamily="18" charset="0"/>
            </a:endParaRPr>
          </a:p>
          <a:p>
            <a:pPr algn="just">
              <a:lnSpc>
                <a:spcPct val="250000"/>
              </a:lnSpc>
            </a:pPr>
            <a:r>
              <a:rPr lang="en-IN" sz="1400" dirty="0">
                <a:latin typeface="Century Schoolbook" pitchFamily="18" charset="0"/>
              </a:rPr>
              <a:t>(a) Environment can be classified into </a:t>
            </a:r>
            <a:r>
              <a:rPr lang="en-IN" sz="1400" b="1" dirty="0">
                <a:latin typeface="Century Schoolbook" pitchFamily="18" charset="0"/>
              </a:rPr>
              <a:t>Natural and Man made</a:t>
            </a:r>
          </a:p>
          <a:p>
            <a:pPr algn="just">
              <a:lnSpc>
                <a:spcPct val="250000"/>
              </a:lnSpc>
            </a:pPr>
            <a:r>
              <a:rPr lang="en-IN" sz="1400" dirty="0">
                <a:latin typeface="Century Schoolbook" pitchFamily="18" charset="0"/>
              </a:rPr>
              <a:t>(b) The classification of environment can also be made on the basis of </a:t>
            </a:r>
            <a:r>
              <a:rPr lang="en-IN" sz="1400" dirty="0" smtClean="0">
                <a:latin typeface="Century Schoolbook" pitchFamily="18" charset="0"/>
              </a:rPr>
              <a:t>its</a:t>
            </a:r>
            <a:r>
              <a:rPr lang="en-IN" sz="1400" b="1" dirty="0">
                <a:latin typeface="Century Schoolbook" pitchFamily="18" charset="0"/>
              </a:rPr>
              <a:t> </a:t>
            </a:r>
            <a:r>
              <a:rPr lang="en-IN" sz="1400" b="1" dirty="0" smtClean="0">
                <a:latin typeface="Century Schoolbook" pitchFamily="18" charset="0"/>
              </a:rPr>
              <a:t>Creation </a:t>
            </a:r>
            <a:r>
              <a:rPr lang="en-IN" sz="1400" b="1" dirty="0">
                <a:latin typeface="Century Schoolbook" pitchFamily="18" charset="0"/>
              </a:rPr>
              <a:t>or its evolution.</a:t>
            </a:r>
          </a:p>
          <a:p>
            <a:pPr algn="just">
              <a:lnSpc>
                <a:spcPct val="250000"/>
              </a:lnSpc>
            </a:pPr>
            <a:r>
              <a:rPr lang="en-IN" sz="1400" dirty="0">
                <a:latin typeface="Century Schoolbook" pitchFamily="18" charset="0"/>
              </a:rPr>
              <a:t>(c) Road, buildings and school are parts of </a:t>
            </a:r>
            <a:r>
              <a:rPr lang="en-IN" sz="1400" b="1" dirty="0">
                <a:latin typeface="Century Schoolbook" pitchFamily="18" charset="0"/>
              </a:rPr>
              <a:t>Creation or its evolution.</a:t>
            </a:r>
          </a:p>
          <a:p>
            <a:pPr algn="just">
              <a:lnSpc>
                <a:spcPct val="250000"/>
              </a:lnSpc>
            </a:pPr>
            <a:r>
              <a:rPr lang="en-IN" sz="1400" dirty="0">
                <a:latin typeface="Century Schoolbook" pitchFamily="18" charset="0"/>
              </a:rPr>
              <a:t>(d) Environment is dynamic because it </a:t>
            </a:r>
            <a:r>
              <a:rPr lang="en-IN" sz="1400" b="1" dirty="0">
                <a:latin typeface="Century Schoolbook" pitchFamily="18" charset="0"/>
              </a:rPr>
              <a:t>changes over a period of time and space.</a:t>
            </a:r>
          </a:p>
        </p:txBody>
      </p:sp>
    </p:spTree>
    <p:extLst>
      <p:ext uri="{BB962C8B-B14F-4D97-AF65-F5344CB8AC3E}">
        <p14:creationId xmlns:p14="http://schemas.microsoft.com/office/powerpoint/2010/main" val="898399966"/>
      </p:ext>
    </p:extLst>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 name="Group 326"/>
          <p:cNvGrpSpPr/>
          <p:nvPr/>
        </p:nvGrpSpPr>
        <p:grpSpPr>
          <a:xfrm>
            <a:off x="43878" y="0"/>
            <a:ext cx="6814122" cy="9963584"/>
            <a:chOff x="43878" y="0"/>
            <a:chExt cx="6814122" cy="9963584"/>
          </a:xfrm>
        </p:grpSpPr>
        <p:sp>
          <p:nvSpPr>
            <p:cNvPr id="66" name="Rectangle 65">
              <a:extLst>
                <a:ext uri="{FF2B5EF4-FFF2-40B4-BE49-F238E27FC236}">
                  <a16:creationId xmlns:a16="http://schemas.microsoft.com/office/drawing/2014/main" id="{C03955BB-E41C-4E77-BB48-325360470229}"/>
                </a:ext>
              </a:extLst>
            </p:cNvPr>
            <p:cNvSpPr/>
            <p:nvPr/>
          </p:nvSpPr>
          <p:spPr>
            <a:xfrm>
              <a:off x="57526" y="0"/>
              <a:ext cx="6800474" cy="9923116"/>
            </a:xfrm>
            <a:prstGeom prst="rect">
              <a:avLst/>
            </a:prstGeom>
            <a:blipFill>
              <a:blip r:embed="rId2"/>
              <a:stretch>
                <a:fillRect/>
              </a:stretch>
            </a:blipFill>
            <a:ln>
              <a:noFill/>
            </a:ln>
            <a:effectLst>
              <a:outerShdw blurRad="50800" dist="889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9A7C9A0-1A85-4F30-A93E-652DADAEA768}"/>
                </a:ext>
              </a:extLst>
            </p:cNvPr>
            <p:cNvSpPr/>
            <p:nvPr/>
          </p:nvSpPr>
          <p:spPr>
            <a:xfrm>
              <a:off x="6028341" y="5878098"/>
              <a:ext cx="576359" cy="3838952"/>
            </a:xfrm>
            <a:prstGeom prst="rect">
              <a:avLst/>
            </a:prstGeom>
            <a:solidFill>
              <a:srgbClr val="FFC000"/>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9" name="Freeform: Shape 158">
              <a:extLst>
                <a:ext uri="{FF2B5EF4-FFF2-40B4-BE49-F238E27FC236}">
                  <a16:creationId xmlns:a16="http://schemas.microsoft.com/office/drawing/2014/main" id="{844EE657-B388-4FBA-B129-7B78DAC63F27}"/>
                </a:ext>
              </a:extLst>
            </p:cNvPr>
            <p:cNvSpPr/>
            <p:nvPr/>
          </p:nvSpPr>
          <p:spPr>
            <a:xfrm>
              <a:off x="271772" y="172684"/>
              <a:ext cx="6297469" cy="9543912"/>
            </a:xfrm>
            <a:custGeom>
              <a:avLst/>
              <a:gdLst>
                <a:gd name="connsiteX0" fmla="*/ 0 w 5395162"/>
                <a:gd name="connsiteY0" fmla="*/ 0 h 6607323"/>
                <a:gd name="connsiteX1" fmla="*/ 5395162 w 5395162"/>
                <a:gd name="connsiteY1" fmla="*/ 0 h 6607323"/>
                <a:gd name="connsiteX2" fmla="*/ 5395162 w 5395162"/>
                <a:gd name="connsiteY2" fmla="*/ 3949902 h 6607323"/>
                <a:gd name="connsiteX3" fmla="*/ 5230980 w 5395162"/>
                <a:gd name="connsiteY3" fmla="*/ 3949902 h 6607323"/>
                <a:gd name="connsiteX4" fmla="*/ 5032614 w 5395162"/>
                <a:gd name="connsiteY4" fmla="*/ 4148268 h 6607323"/>
                <a:gd name="connsiteX5" fmla="*/ 5032614 w 5395162"/>
                <a:gd name="connsiteY5" fmla="*/ 6607209 h 6607323"/>
                <a:gd name="connsiteX6" fmla="*/ 5032625 w 5395162"/>
                <a:gd name="connsiteY6" fmla="*/ 6607323 h 6607323"/>
                <a:gd name="connsiteX7" fmla="*/ 0 w 5395162"/>
                <a:gd name="connsiteY7" fmla="*/ 6607323 h 660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5162" h="6607323">
                  <a:moveTo>
                    <a:pt x="0" y="0"/>
                  </a:moveTo>
                  <a:lnTo>
                    <a:pt x="5395162" y="0"/>
                  </a:lnTo>
                  <a:lnTo>
                    <a:pt x="5395162" y="3949902"/>
                  </a:lnTo>
                  <a:lnTo>
                    <a:pt x="5230980" y="3949902"/>
                  </a:lnTo>
                  <a:cubicBezTo>
                    <a:pt x="5121425" y="3949902"/>
                    <a:pt x="5032614" y="4038713"/>
                    <a:pt x="5032614" y="4148268"/>
                  </a:cubicBezTo>
                  <a:lnTo>
                    <a:pt x="5032614" y="6607209"/>
                  </a:lnTo>
                  <a:lnTo>
                    <a:pt x="5032625" y="6607323"/>
                  </a:lnTo>
                  <a:lnTo>
                    <a:pt x="0" y="6607323"/>
                  </a:lnTo>
                  <a:close/>
                </a:path>
              </a:pathLst>
            </a:custGeom>
            <a:solidFill>
              <a:srgbClr val="FDFDFD"/>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6A4BE4DF-D2F4-4379-A9D6-80E52AFF4147}"/>
                </a:ext>
              </a:extLst>
            </p:cNvPr>
            <p:cNvCxnSpPr>
              <a:cxnSpLocks/>
            </p:cNvCxnSpPr>
            <p:nvPr/>
          </p:nvCxnSpPr>
          <p:spPr>
            <a:xfrm>
              <a:off x="701292" y="1030803"/>
              <a:ext cx="5705586"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C4AF6244-7532-4141-B434-8E2F38097B0C}"/>
                </a:ext>
              </a:extLst>
            </p:cNvPr>
            <p:cNvSpPr txBox="1"/>
            <p:nvPr/>
          </p:nvSpPr>
          <p:spPr>
            <a:xfrm>
              <a:off x="6101625" y="8082188"/>
              <a:ext cx="461665" cy="1881396"/>
            </a:xfrm>
            <a:prstGeom prst="rect">
              <a:avLst/>
            </a:prstGeom>
            <a:noFill/>
          </p:spPr>
          <p:txBody>
            <a:bodyPr vert="vert270" wrap="square" rtlCol="0">
              <a:spAutoFit/>
            </a:bodyPr>
            <a:lstStyle/>
            <a:p>
              <a:pPr algn="ctr"/>
              <a:r>
                <a:rPr lang="en-US" b="1" dirty="0"/>
                <a:t>PAGE </a:t>
              </a:r>
              <a:r>
                <a:rPr lang="en-US" b="1" dirty="0" smtClean="0"/>
                <a:t> 25</a:t>
              </a:r>
              <a:endParaRPr lang="en-US" b="1" dirty="0"/>
            </a:p>
          </p:txBody>
        </p:sp>
        <p:grpSp>
          <p:nvGrpSpPr>
            <p:cNvPr id="3" name="Group 2">
              <a:extLst>
                <a:ext uri="{FF2B5EF4-FFF2-40B4-BE49-F238E27FC236}">
                  <a16:creationId xmlns:a16="http://schemas.microsoft.com/office/drawing/2014/main" id="{0F1A4B53-3DA8-4B08-87F6-99E2B5780CCB}"/>
                </a:ext>
              </a:extLst>
            </p:cNvPr>
            <p:cNvGrpSpPr/>
            <p:nvPr/>
          </p:nvGrpSpPr>
          <p:grpSpPr>
            <a:xfrm>
              <a:off x="43878" y="172684"/>
              <a:ext cx="668047" cy="9543911"/>
              <a:chOff x="5604611" y="119550"/>
              <a:chExt cx="812157" cy="6607323"/>
            </a:xfrm>
          </p:grpSpPr>
          <p:sp>
            <p:nvSpPr>
              <p:cNvPr id="67" name="Rectangle 66">
                <a:extLst>
                  <a:ext uri="{FF2B5EF4-FFF2-40B4-BE49-F238E27FC236}">
                    <a16:creationId xmlns:a16="http://schemas.microsoft.com/office/drawing/2014/main" id="{D119F2DB-0E38-4A31-831F-2BAF295D2A25}"/>
                  </a:ext>
                </a:extLst>
              </p:cNvPr>
              <p:cNvSpPr/>
              <p:nvPr/>
            </p:nvSpPr>
            <p:spPr>
              <a:xfrm>
                <a:off x="5635694" y="202535"/>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id="{AEE5042A-E067-4FB7-BCFF-00BB33BFEDEC}"/>
                  </a:ext>
                </a:extLst>
              </p:cNvPr>
              <p:cNvGrpSpPr/>
              <p:nvPr/>
            </p:nvGrpSpPr>
            <p:grpSpPr>
              <a:xfrm>
                <a:off x="5805714" y="119550"/>
                <a:ext cx="580573" cy="386869"/>
                <a:chOff x="5805714" y="609691"/>
                <a:chExt cx="580573" cy="386869"/>
              </a:xfrm>
            </p:grpSpPr>
            <p:sp>
              <p:nvSpPr>
                <p:cNvPr id="5" name="Rectangle 4">
                  <a:extLst>
                    <a:ext uri="{FF2B5EF4-FFF2-40B4-BE49-F238E27FC236}">
                      <a16:creationId xmlns:a16="http://schemas.microsoft.com/office/drawing/2014/main" id="{9ECC8D50-758B-45D1-9832-058DA749338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c 8">
                  <a:extLst>
                    <a:ext uri="{FF2B5EF4-FFF2-40B4-BE49-F238E27FC236}">
                      <a16:creationId xmlns:a16="http://schemas.microsoft.com/office/drawing/2014/main" id="{FC783E55-1922-4926-8D97-EC60526709F7}"/>
                    </a:ext>
                  </a:extLst>
                </p:cNvPr>
                <p:cNvSpPr/>
                <p:nvPr/>
              </p:nvSpPr>
              <p:spPr>
                <a:xfrm>
                  <a:off x="5805714" y="609691"/>
                  <a:ext cx="410553" cy="386869"/>
                </a:xfrm>
                <a:prstGeom prst="arc">
                  <a:avLst>
                    <a:gd name="adj1" fmla="val 10333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8" name="Rectangle 67">
                <a:extLst>
                  <a:ext uri="{FF2B5EF4-FFF2-40B4-BE49-F238E27FC236}">
                    <a16:creationId xmlns:a16="http://schemas.microsoft.com/office/drawing/2014/main" id="{FCB92E0C-F05E-4602-8A6C-A561815032EC}"/>
                  </a:ext>
                </a:extLst>
              </p:cNvPr>
              <p:cNvSpPr/>
              <p:nvPr/>
            </p:nvSpPr>
            <p:spPr>
              <a:xfrm>
                <a:off x="5632035" y="503041"/>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78" name="Group 77">
                <a:extLst>
                  <a:ext uri="{FF2B5EF4-FFF2-40B4-BE49-F238E27FC236}">
                    <a16:creationId xmlns:a16="http://schemas.microsoft.com/office/drawing/2014/main" id="{E48E30C9-A74F-4C52-AD04-FC9A5CBD8258}"/>
                  </a:ext>
                </a:extLst>
              </p:cNvPr>
              <p:cNvGrpSpPr/>
              <p:nvPr/>
            </p:nvGrpSpPr>
            <p:grpSpPr>
              <a:xfrm>
                <a:off x="5805714" y="430573"/>
                <a:ext cx="580573" cy="386869"/>
                <a:chOff x="5805714" y="609691"/>
                <a:chExt cx="580573" cy="386869"/>
              </a:xfrm>
            </p:grpSpPr>
            <p:sp>
              <p:nvSpPr>
                <p:cNvPr id="79" name="Rectangle 78">
                  <a:extLst>
                    <a:ext uri="{FF2B5EF4-FFF2-40B4-BE49-F238E27FC236}">
                      <a16:creationId xmlns:a16="http://schemas.microsoft.com/office/drawing/2014/main" id="{9D80A7DB-810E-4588-BE25-E9F7C34D3DB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Arc 79">
                  <a:extLst>
                    <a:ext uri="{FF2B5EF4-FFF2-40B4-BE49-F238E27FC236}">
                      <a16:creationId xmlns:a16="http://schemas.microsoft.com/office/drawing/2014/main" id="{0CEE252C-3F6B-425D-A974-8C322FD62AA8}"/>
                    </a:ext>
                  </a:extLst>
                </p:cNvPr>
                <p:cNvSpPr/>
                <p:nvPr/>
              </p:nvSpPr>
              <p:spPr>
                <a:xfrm>
                  <a:off x="5805714" y="609691"/>
                  <a:ext cx="410553" cy="386869"/>
                </a:xfrm>
                <a:prstGeom prst="arc">
                  <a:avLst>
                    <a:gd name="adj1" fmla="val 10604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9" name="Rectangle 68">
                <a:extLst>
                  <a:ext uri="{FF2B5EF4-FFF2-40B4-BE49-F238E27FC236}">
                    <a16:creationId xmlns:a16="http://schemas.microsoft.com/office/drawing/2014/main" id="{A4620A41-830E-412F-B7F4-82B17531460F}"/>
                  </a:ext>
                </a:extLst>
              </p:cNvPr>
              <p:cNvSpPr/>
              <p:nvPr/>
            </p:nvSpPr>
            <p:spPr>
              <a:xfrm>
                <a:off x="5635694" y="817487"/>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Rectangle 69">
                <a:extLst>
                  <a:ext uri="{FF2B5EF4-FFF2-40B4-BE49-F238E27FC236}">
                    <a16:creationId xmlns:a16="http://schemas.microsoft.com/office/drawing/2014/main" id="{B8C591D4-C50C-4B67-805A-961945693BE6}"/>
                  </a:ext>
                </a:extLst>
              </p:cNvPr>
              <p:cNvSpPr/>
              <p:nvPr/>
            </p:nvSpPr>
            <p:spPr>
              <a:xfrm>
                <a:off x="5636493" y="1123923"/>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Rectangle 70">
                <a:extLst>
                  <a:ext uri="{FF2B5EF4-FFF2-40B4-BE49-F238E27FC236}">
                    <a16:creationId xmlns:a16="http://schemas.microsoft.com/office/drawing/2014/main" id="{461F08B5-15BF-4C63-B54C-7D2001EDCAD3}"/>
                  </a:ext>
                </a:extLst>
              </p:cNvPr>
              <p:cNvSpPr/>
              <p:nvPr/>
            </p:nvSpPr>
            <p:spPr>
              <a:xfrm>
                <a:off x="5633303" y="1440825"/>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Rectangle 71">
                <a:extLst>
                  <a:ext uri="{FF2B5EF4-FFF2-40B4-BE49-F238E27FC236}">
                    <a16:creationId xmlns:a16="http://schemas.microsoft.com/office/drawing/2014/main" id="{D12C5631-8C0A-4256-BD3E-88D081A7321B}"/>
                  </a:ext>
                </a:extLst>
              </p:cNvPr>
              <p:cNvSpPr/>
              <p:nvPr/>
            </p:nvSpPr>
            <p:spPr>
              <a:xfrm>
                <a:off x="5641689" y="1742385"/>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3" name="Rectangle 72">
                <a:extLst>
                  <a:ext uri="{FF2B5EF4-FFF2-40B4-BE49-F238E27FC236}">
                    <a16:creationId xmlns:a16="http://schemas.microsoft.com/office/drawing/2014/main" id="{D3030D9B-44CF-4F4E-A86E-18A79322376D}"/>
                  </a:ext>
                </a:extLst>
              </p:cNvPr>
              <p:cNvSpPr/>
              <p:nvPr/>
            </p:nvSpPr>
            <p:spPr>
              <a:xfrm>
                <a:off x="5626130" y="2064953"/>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4" name="Rectangle 73">
                <a:extLst>
                  <a:ext uri="{FF2B5EF4-FFF2-40B4-BE49-F238E27FC236}">
                    <a16:creationId xmlns:a16="http://schemas.microsoft.com/office/drawing/2014/main" id="{0E9F8D11-58D9-4493-A410-DACB43B5E48F}"/>
                  </a:ext>
                </a:extLst>
              </p:cNvPr>
              <p:cNvSpPr/>
              <p:nvPr/>
            </p:nvSpPr>
            <p:spPr>
              <a:xfrm>
                <a:off x="5626130" y="2372116"/>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Rectangle 74">
                <a:extLst>
                  <a:ext uri="{FF2B5EF4-FFF2-40B4-BE49-F238E27FC236}">
                    <a16:creationId xmlns:a16="http://schemas.microsoft.com/office/drawing/2014/main" id="{880FA994-AF36-4890-A98D-4750B71B3C59}"/>
                  </a:ext>
                </a:extLst>
              </p:cNvPr>
              <p:cNvSpPr/>
              <p:nvPr/>
            </p:nvSpPr>
            <p:spPr>
              <a:xfrm>
                <a:off x="5633303" y="2684520"/>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6" name="Rectangle 75">
                <a:extLst>
                  <a:ext uri="{FF2B5EF4-FFF2-40B4-BE49-F238E27FC236}">
                    <a16:creationId xmlns:a16="http://schemas.microsoft.com/office/drawing/2014/main" id="{9E5C2FB6-992A-4537-B467-2FCB0FDBDB9F}"/>
                  </a:ext>
                </a:extLst>
              </p:cNvPr>
              <p:cNvSpPr/>
              <p:nvPr/>
            </p:nvSpPr>
            <p:spPr>
              <a:xfrm>
                <a:off x="5633303" y="2985986"/>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7" name="Rectangle 76">
                <a:extLst>
                  <a:ext uri="{FF2B5EF4-FFF2-40B4-BE49-F238E27FC236}">
                    <a16:creationId xmlns:a16="http://schemas.microsoft.com/office/drawing/2014/main" id="{73193785-12A4-408F-9E7C-27DDBEAFA7BD}"/>
                  </a:ext>
                </a:extLst>
              </p:cNvPr>
              <p:cNvSpPr/>
              <p:nvPr/>
            </p:nvSpPr>
            <p:spPr>
              <a:xfrm>
                <a:off x="5626130" y="3308187"/>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8" name="Rectangle 137">
                <a:extLst>
                  <a:ext uri="{FF2B5EF4-FFF2-40B4-BE49-F238E27FC236}">
                    <a16:creationId xmlns:a16="http://schemas.microsoft.com/office/drawing/2014/main" id="{FF68EA0C-3323-4279-9322-583E0496C340}"/>
                  </a:ext>
                </a:extLst>
              </p:cNvPr>
              <p:cNvSpPr/>
              <p:nvPr/>
            </p:nvSpPr>
            <p:spPr>
              <a:xfrm>
                <a:off x="5618957" y="3615100"/>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9" name="Rectangle 138">
                <a:extLst>
                  <a:ext uri="{FF2B5EF4-FFF2-40B4-BE49-F238E27FC236}">
                    <a16:creationId xmlns:a16="http://schemas.microsoft.com/office/drawing/2014/main" id="{DA8F7F98-A2C1-4622-86E7-4F2038831BBE}"/>
                  </a:ext>
                </a:extLst>
              </p:cNvPr>
              <p:cNvSpPr/>
              <p:nvPr/>
            </p:nvSpPr>
            <p:spPr>
              <a:xfrm>
                <a:off x="5604611" y="3927247"/>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0" name="Rectangle 139">
                <a:extLst>
                  <a:ext uri="{FF2B5EF4-FFF2-40B4-BE49-F238E27FC236}">
                    <a16:creationId xmlns:a16="http://schemas.microsoft.com/office/drawing/2014/main" id="{0A05E640-BFCE-401E-8E58-B95F9FAC8DFA}"/>
                  </a:ext>
                </a:extLst>
              </p:cNvPr>
              <p:cNvSpPr/>
              <p:nvPr/>
            </p:nvSpPr>
            <p:spPr>
              <a:xfrm>
                <a:off x="5611784" y="4239143"/>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1" name="Rectangle 140">
                <a:extLst>
                  <a:ext uri="{FF2B5EF4-FFF2-40B4-BE49-F238E27FC236}">
                    <a16:creationId xmlns:a16="http://schemas.microsoft.com/office/drawing/2014/main" id="{E054FE0A-3727-4A81-B405-7B2AD3CF46C1}"/>
                  </a:ext>
                </a:extLst>
              </p:cNvPr>
              <p:cNvSpPr/>
              <p:nvPr/>
            </p:nvSpPr>
            <p:spPr>
              <a:xfrm>
                <a:off x="5604611" y="4546182"/>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2" name="Rectangle 141">
                <a:extLst>
                  <a:ext uri="{FF2B5EF4-FFF2-40B4-BE49-F238E27FC236}">
                    <a16:creationId xmlns:a16="http://schemas.microsoft.com/office/drawing/2014/main" id="{181F776C-2AF8-48ED-A45F-6043E45954BF}"/>
                  </a:ext>
                </a:extLst>
              </p:cNvPr>
              <p:cNvSpPr/>
              <p:nvPr/>
            </p:nvSpPr>
            <p:spPr>
              <a:xfrm>
                <a:off x="5609779" y="4857467"/>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3" name="Rectangle 142">
                <a:extLst>
                  <a:ext uri="{FF2B5EF4-FFF2-40B4-BE49-F238E27FC236}">
                    <a16:creationId xmlns:a16="http://schemas.microsoft.com/office/drawing/2014/main" id="{F411B93B-64DC-40ED-8351-A38502F83EC2}"/>
                  </a:ext>
                </a:extLst>
              </p:cNvPr>
              <p:cNvSpPr/>
              <p:nvPr/>
            </p:nvSpPr>
            <p:spPr>
              <a:xfrm>
                <a:off x="5618957" y="5171895"/>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4" name="Rectangle 143">
                <a:extLst>
                  <a:ext uri="{FF2B5EF4-FFF2-40B4-BE49-F238E27FC236}">
                    <a16:creationId xmlns:a16="http://schemas.microsoft.com/office/drawing/2014/main" id="{6D4EF766-AAA1-4FD1-9EB8-BC7CCAF80F4C}"/>
                  </a:ext>
                </a:extLst>
              </p:cNvPr>
              <p:cNvSpPr/>
              <p:nvPr/>
            </p:nvSpPr>
            <p:spPr>
              <a:xfrm>
                <a:off x="5611784" y="5503140"/>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5" name="Rectangle 144">
                <a:extLst>
                  <a:ext uri="{FF2B5EF4-FFF2-40B4-BE49-F238E27FC236}">
                    <a16:creationId xmlns:a16="http://schemas.microsoft.com/office/drawing/2014/main" id="{CA3BC80A-A5C7-4031-AE04-E1DBB065F990}"/>
                  </a:ext>
                </a:extLst>
              </p:cNvPr>
              <p:cNvSpPr/>
              <p:nvPr/>
            </p:nvSpPr>
            <p:spPr>
              <a:xfrm>
                <a:off x="5604611" y="5797854"/>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6" name="Rectangle 145">
                <a:extLst>
                  <a:ext uri="{FF2B5EF4-FFF2-40B4-BE49-F238E27FC236}">
                    <a16:creationId xmlns:a16="http://schemas.microsoft.com/office/drawing/2014/main" id="{B2C4E260-0390-4C3C-B29D-AB4732D5F312}"/>
                  </a:ext>
                </a:extLst>
              </p:cNvPr>
              <p:cNvSpPr/>
              <p:nvPr/>
            </p:nvSpPr>
            <p:spPr>
              <a:xfrm>
                <a:off x="5604611" y="6097210"/>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7" name="Rectangle 146">
                <a:extLst>
                  <a:ext uri="{FF2B5EF4-FFF2-40B4-BE49-F238E27FC236}">
                    <a16:creationId xmlns:a16="http://schemas.microsoft.com/office/drawing/2014/main" id="{9CF30D03-0768-4F4A-876B-4064ADC4B962}"/>
                  </a:ext>
                </a:extLst>
              </p:cNvPr>
              <p:cNvSpPr/>
              <p:nvPr/>
            </p:nvSpPr>
            <p:spPr>
              <a:xfrm>
                <a:off x="5611784" y="6412576"/>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81" name="Group 80">
                <a:extLst>
                  <a:ext uri="{FF2B5EF4-FFF2-40B4-BE49-F238E27FC236}">
                    <a16:creationId xmlns:a16="http://schemas.microsoft.com/office/drawing/2014/main" id="{BDE4CAF1-67FB-4A00-A957-F84932EF37EA}"/>
                  </a:ext>
                </a:extLst>
              </p:cNvPr>
              <p:cNvGrpSpPr/>
              <p:nvPr/>
            </p:nvGrpSpPr>
            <p:grpSpPr>
              <a:xfrm>
                <a:off x="5805714" y="741596"/>
                <a:ext cx="580573" cy="386869"/>
                <a:chOff x="5805714" y="609691"/>
                <a:chExt cx="580573" cy="386869"/>
              </a:xfrm>
            </p:grpSpPr>
            <p:sp>
              <p:nvSpPr>
                <p:cNvPr id="82" name="Rectangle 81">
                  <a:extLst>
                    <a:ext uri="{FF2B5EF4-FFF2-40B4-BE49-F238E27FC236}">
                      <a16:creationId xmlns:a16="http://schemas.microsoft.com/office/drawing/2014/main" id="{74C944AF-D50A-425E-A441-BD46E8CB9783}"/>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Arc 82">
                  <a:extLst>
                    <a:ext uri="{FF2B5EF4-FFF2-40B4-BE49-F238E27FC236}">
                      <a16:creationId xmlns:a16="http://schemas.microsoft.com/office/drawing/2014/main" id="{AE95EC9D-DB78-417E-AF31-C543DE84C1EE}"/>
                    </a:ext>
                  </a:extLst>
                </p:cNvPr>
                <p:cNvSpPr/>
                <p:nvPr/>
              </p:nvSpPr>
              <p:spPr>
                <a:xfrm>
                  <a:off x="5805714" y="609691"/>
                  <a:ext cx="410553" cy="386869"/>
                </a:xfrm>
                <a:prstGeom prst="arc">
                  <a:avLst>
                    <a:gd name="adj1" fmla="val 107575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EC3E0684-8AE8-4214-BF7B-4AAB6B86F600}"/>
                  </a:ext>
                </a:extLst>
              </p:cNvPr>
              <p:cNvGrpSpPr/>
              <p:nvPr/>
            </p:nvGrpSpPr>
            <p:grpSpPr>
              <a:xfrm>
                <a:off x="5805714" y="1052619"/>
                <a:ext cx="580573" cy="386869"/>
                <a:chOff x="5805714" y="609691"/>
                <a:chExt cx="580573" cy="386869"/>
              </a:xfrm>
            </p:grpSpPr>
            <p:sp>
              <p:nvSpPr>
                <p:cNvPr id="85" name="Rectangle 84">
                  <a:extLst>
                    <a:ext uri="{FF2B5EF4-FFF2-40B4-BE49-F238E27FC236}">
                      <a16:creationId xmlns:a16="http://schemas.microsoft.com/office/drawing/2014/main" id="{CF8E04A3-B6B4-4F3C-BB6B-AF9929DDA237}"/>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Arc 85">
                  <a:extLst>
                    <a:ext uri="{FF2B5EF4-FFF2-40B4-BE49-F238E27FC236}">
                      <a16:creationId xmlns:a16="http://schemas.microsoft.com/office/drawing/2014/main" id="{18A95974-DAB2-4BF8-9192-96278D1744CD}"/>
                    </a:ext>
                  </a:extLst>
                </p:cNvPr>
                <p:cNvSpPr/>
                <p:nvPr/>
              </p:nvSpPr>
              <p:spPr>
                <a:xfrm>
                  <a:off x="5805714" y="609691"/>
                  <a:ext cx="410553" cy="386869"/>
                </a:xfrm>
                <a:prstGeom prst="arc">
                  <a:avLst>
                    <a:gd name="adj1" fmla="val 1083048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C97BDBFC-6DCF-4D05-9235-AF24FD08B7BA}"/>
                  </a:ext>
                </a:extLst>
              </p:cNvPr>
              <p:cNvGrpSpPr/>
              <p:nvPr/>
            </p:nvGrpSpPr>
            <p:grpSpPr>
              <a:xfrm>
                <a:off x="5805714" y="1363642"/>
                <a:ext cx="580573" cy="386869"/>
                <a:chOff x="5805714" y="609691"/>
                <a:chExt cx="580573" cy="386869"/>
              </a:xfrm>
            </p:grpSpPr>
            <p:sp>
              <p:nvSpPr>
                <p:cNvPr id="88" name="Rectangle 87">
                  <a:extLst>
                    <a:ext uri="{FF2B5EF4-FFF2-40B4-BE49-F238E27FC236}">
                      <a16:creationId xmlns:a16="http://schemas.microsoft.com/office/drawing/2014/main" id="{4AB8CE96-3DF3-4063-9F27-D4DB07BB75E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Arc 88">
                  <a:extLst>
                    <a:ext uri="{FF2B5EF4-FFF2-40B4-BE49-F238E27FC236}">
                      <a16:creationId xmlns:a16="http://schemas.microsoft.com/office/drawing/2014/main" id="{309BD817-14B6-4AA7-A1F6-6EAEFBC3A86F}"/>
                    </a:ext>
                  </a:extLst>
                </p:cNvPr>
                <p:cNvSpPr/>
                <p:nvPr/>
              </p:nvSpPr>
              <p:spPr>
                <a:xfrm>
                  <a:off x="5805714" y="609691"/>
                  <a:ext cx="410553" cy="386869"/>
                </a:xfrm>
                <a:prstGeom prst="arc">
                  <a:avLst>
                    <a:gd name="adj1" fmla="val 1080965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C6951FED-2BD7-4859-B333-5B1CAEF8AB8D}"/>
                  </a:ext>
                </a:extLst>
              </p:cNvPr>
              <p:cNvGrpSpPr/>
              <p:nvPr/>
            </p:nvGrpSpPr>
            <p:grpSpPr>
              <a:xfrm>
                <a:off x="5805714" y="1674665"/>
                <a:ext cx="580573" cy="386869"/>
                <a:chOff x="5805714" y="609691"/>
                <a:chExt cx="580573" cy="386869"/>
              </a:xfrm>
            </p:grpSpPr>
            <p:sp>
              <p:nvSpPr>
                <p:cNvPr id="91" name="Rectangle 90">
                  <a:extLst>
                    <a:ext uri="{FF2B5EF4-FFF2-40B4-BE49-F238E27FC236}">
                      <a16:creationId xmlns:a16="http://schemas.microsoft.com/office/drawing/2014/main" id="{FE30C63D-F045-40E9-8C54-26DA5BDA0F4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Arc 91">
                  <a:extLst>
                    <a:ext uri="{FF2B5EF4-FFF2-40B4-BE49-F238E27FC236}">
                      <a16:creationId xmlns:a16="http://schemas.microsoft.com/office/drawing/2014/main" id="{434A2720-2A66-40B1-AC7E-5C244C6E6EB9}"/>
                    </a:ext>
                  </a:extLst>
                </p:cNvPr>
                <p:cNvSpPr/>
                <p:nvPr/>
              </p:nvSpPr>
              <p:spPr>
                <a:xfrm>
                  <a:off x="5805714" y="609691"/>
                  <a:ext cx="410553" cy="386869"/>
                </a:xfrm>
                <a:prstGeom prst="arc">
                  <a:avLst>
                    <a:gd name="adj1" fmla="val 1087571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93" name="Group 92">
                <a:extLst>
                  <a:ext uri="{FF2B5EF4-FFF2-40B4-BE49-F238E27FC236}">
                    <a16:creationId xmlns:a16="http://schemas.microsoft.com/office/drawing/2014/main" id="{3253887B-E245-4C89-84BB-C89576187B4D}"/>
                  </a:ext>
                </a:extLst>
              </p:cNvPr>
              <p:cNvGrpSpPr/>
              <p:nvPr/>
            </p:nvGrpSpPr>
            <p:grpSpPr>
              <a:xfrm>
                <a:off x="5805714" y="1985688"/>
                <a:ext cx="580573" cy="386869"/>
                <a:chOff x="5805714" y="609691"/>
                <a:chExt cx="580573" cy="386869"/>
              </a:xfrm>
            </p:grpSpPr>
            <p:sp>
              <p:nvSpPr>
                <p:cNvPr id="94" name="Rectangle 93">
                  <a:extLst>
                    <a:ext uri="{FF2B5EF4-FFF2-40B4-BE49-F238E27FC236}">
                      <a16:creationId xmlns:a16="http://schemas.microsoft.com/office/drawing/2014/main" id="{C2935527-C9EF-4950-89BB-EB1207B25E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Arc 94">
                  <a:extLst>
                    <a:ext uri="{FF2B5EF4-FFF2-40B4-BE49-F238E27FC236}">
                      <a16:creationId xmlns:a16="http://schemas.microsoft.com/office/drawing/2014/main" id="{B885AD0D-2A97-4761-A7E2-81AE7730FF98}"/>
                    </a:ext>
                  </a:extLst>
                </p:cNvPr>
                <p:cNvSpPr/>
                <p:nvPr/>
              </p:nvSpPr>
              <p:spPr>
                <a:xfrm>
                  <a:off x="5805714" y="609691"/>
                  <a:ext cx="410553" cy="386869"/>
                </a:xfrm>
                <a:prstGeom prst="arc">
                  <a:avLst>
                    <a:gd name="adj1" fmla="val 1078249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B20895E6-FBAD-4249-90F9-43369FD2080F}"/>
                  </a:ext>
                </a:extLst>
              </p:cNvPr>
              <p:cNvGrpSpPr/>
              <p:nvPr/>
            </p:nvGrpSpPr>
            <p:grpSpPr>
              <a:xfrm>
                <a:off x="5805714" y="2296711"/>
                <a:ext cx="580573" cy="386869"/>
                <a:chOff x="5805714" y="609691"/>
                <a:chExt cx="580573" cy="386869"/>
              </a:xfrm>
            </p:grpSpPr>
            <p:sp>
              <p:nvSpPr>
                <p:cNvPr id="97" name="Rectangle 96">
                  <a:extLst>
                    <a:ext uri="{FF2B5EF4-FFF2-40B4-BE49-F238E27FC236}">
                      <a16:creationId xmlns:a16="http://schemas.microsoft.com/office/drawing/2014/main" id="{416F99E9-E132-4AB6-9501-719E390B295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Arc 97">
                  <a:extLst>
                    <a:ext uri="{FF2B5EF4-FFF2-40B4-BE49-F238E27FC236}">
                      <a16:creationId xmlns:a16="http://schemas.microsoft.com/office/drawing/2014/main" id="{7BF41422-E1EF-4A49-906D-7C9E43200378}"/>
                    </a:ext>
                  </a:extLst>
                </p:cNvPr>
                <p:cNvSpPr/>
                <p:nvPr/>
              </p:nvSpPr>
              <p:spPr>
                <a:xfrm>
                  <a:off x="5805714" y="609691"/>
                  <a:ext cx="410553" cy="386869"/>
                </a:xfrm>
                <a:prstGeom prst="arc">
                  <a:avLst>
                    <a:gd name="adj1" fmla="val 108379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9" name="Group 98">
                <a:extLst>
                  <a:ext uri="{FF2B5EF4-FFF2-40B4-BE49-F238E27FC236}">
                    <a16:creationId xmlns:a16="http://schemas.microsoft.com/office/drawing/2014/main" id="{3A6C8FCE-3906-4A51-8C51-53A21458A79D}"/>
                  </a:ext>
                </a:extLst>
              </p:cNvPr>
              <p:cNvGrpSpPr/>
              <p:nvPr/>
            </p:nvGrpSpPr>
            <p:grpSpPr>
              <a:xfrm>
                <a:off x="5805714" y="2607734"/>
                <a:ext cx="580573" cy="386869"/>
                <a:chOff x="5805714" y="609691"/>
                <a:chExt cx="580573" cy="386869"/>
              </a:xfrm>
            </p:grpSpPr>
            <p:sp>
              <p:nvSpPr>
                <p:cNvPr id="100" name="Rectangle 99">
                  <a:extLst>
                    <a:ext uri="{FF2B5EF4-FFF2-40B4-BE49-F238E27FC236}">
                      <a16:creationId xmlns:a16="http://schemas.microsoft.com/office/drawing/2014/main" id="{01B7306C-C82A-4CBC-8810-B196E2B85FD9}"/>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Arc 100">
                  <a:extLst>
                    <a:ext uri="{FF2B5EF4-FFF2-40B4-BE49-F238E27FC236}">
                      <a16:creationId xmlns:a16="http://schemas.microsoft.com/office/drawing/2014/main" id="{4309EB4B-A1C1-41B8-9E71-43E4632DE81A}"/>
                    </a:ext>
                  </a:extLst>
                </p:cNvPr>
                <p:cNvSpPr/>
                <p:nvPr/>
              </p:nvSpPr>
              <p:spPr>
                <a:xfrm>
                  <a:off x="5805714" y="609691"/>
                  <a:ext cx="410553" cy="386869"/>
                </a:xfrm>
                <a:prstGeom prst="arc">
                  <a:avLst>
                    <a:gd name="adj1" fmla="val 1081717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2" name="Group 101">
                <a:extLst>
                  <a:ext uri="{FF2B5EF4-FFF2-40B4-BE49-F238E27FC236}">
                    <a16:creationId xmlns:a16="http://schemas.microsoft.com/office/drawing/2014/main" id="{C74B4894-B5D2-4362-964C-D4DC0546060A}"/>
                  </a:ext>
                </a:extLst>
              </p:cNvPr>
              <p:cNvGrpSpPr/>
              <p:nvPr/>
            </p:nvGrpSpPr>
            <p:grpSpPr>
              <a:xfrm>
                <a:off x="5805714" y="2918757"/>
                <a:ext cx="580573" cy="386869"/>
                <a:chOff x="5805714" y="609691"/>
                <a:chExt cx="580573" cy="386869"/>
              </a:xfrm>
            </p:grpSpPr>
            <p:sp>
              <p:nvSpPr>
                <p:cNvPr id="103" name="Rectangle 102">
                  <a:extLst>
                    <a:ext uri="{FF2B5EF4-FFF2-40B4-BE49-F238E27FC236}">
                      <a16:creationId xmlns:a16="http://schemas.microsoft.com/office/drawing/2014/main" id="{DA95D981-4D5B-4F4F-8A82-69838938508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Arc 103">
                  <a:extLst>
                    <a:ext uri="{FF2B5EF4-FFF2-40B4-BE49-F238E27FC236}">
                      <a16:creationId xmlns:a16="http://schemas.microsoft.com/office/drawing/2014/main" id="{E4822634-A39A-4B0D-8399-883328FCA1EE}"/>
                    </a:ext>
                  </a:extLst>
                </p:cNvPr>
                <p:cNvSpPr/>
                <p:nvPr/>
              </p:nvSpPr>
              <p:spPr>
                <a:xfrm>
                  <a:off x="5805714" y="609691"/>
                  <a:ext cx="410553" cy="386869"/>
                </a:xfrm>
                <a:prstGeom prst="arc">
                  <a:avLst>
                    <a:gd name="adj1" fmla="val 1122047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5" name="Group 104">
                <a:extLst>
                  <a:ext uri="{FF2B5EF4-FFF2-40B4-BE49-F238E27FC236}">
                    <a16:creationId xmlns:a16="http://schemas.microsoft.com/office/drawing/2014/main" id="{AC0C8900-7AAE-4DAD-9853-250BA8E46217}"/>
                  </a:ext>
                </a:extLst>
              </p:cNvPr>
              <p:cNvGrpSpPr/>
              <p:nvPr/>
            </p:nvGrpSpPr>
            <p:grpSpPr>
              <a:xfrm>
                <a:off x="5805714" y="3229780"/>
                <a:ext cx="580573" cy="386869"/>
                <a:chOff x="5805714" y="609691"/>
                <a:chExt cx="580573" cy="386869"/>
              </a:xfrm>
            </p:grpSpPr>
            <p:sp>
              <p:nvSpPr>
                <p:cNvPr id="106" name="Rectangle 105">
                  <a:extLst>
                    <a:ext uri="{FF2B5EF4-FFF2-40B4-BE49-F238E27FC236}">
                      <a16:creationId xmlns:a16="http://schemas.microsoft.com/office/drawing/2014/main" id="{8F16C3F5-5111-4385-95DB-684995C5DA9E}"/>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Arc 106">
                  <a:extLst>
                    <a:ext uri="{FF2B5EF4-FFF2-40B4-BE49-F238E27FC236}">
                      <a16:creationId xmlns:a16="http://schemas.microsoft.com/office/drawing/2014/main" id="{C8E4EC42-A513-472E-AE69-66EF8F71937C}"/>
                    </a:ext>
                  </a:extLst>
                </p:cNvPr>
                <p:cNvSpPr/>
                <p:nvPr/>
              </p:nvSpPr>
              <p:spPr>
                <a:xfrm>
                  <a:off x="5805714" y="609691"/>
                  <a:ext cx="410553" cy="386869"/>
                </a:xfrm>
                <a:prstGeom prst="arc">
                  <a:avLst>
                    <a:gd name="adj1" fmla="val 106480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B9DF2A69-06AC-4DC9-B6C7-9A1B9D012585}"/>
                  </a:ext>
                </a:extLst>
              </p:cNvPr>
              <p:cNvGrpSpPr/>
              <p:nvPr/>
            </p:nvGrpSpPr>
            <p:grpSpPr>
              <a:xfrm>
                <a:off x="5805714" y="3540803"/>
                <a:ext cx="580573" cy="386869"/>
                <a:chOff x="5805714" y="609691"/>
                <a:chExt cx="580573" cy="386869"/>
              </a:xfrm>
            </p:grpSpPr>
            <p:sp>
              <p:nvSpPr>
                <p:cNvPr id="109" name="Rectangle 108">
                  <a:extLst>
                    <a:ext uri="{FF2B5EF4-FFF2-40B4-BE49-F238E27FC236}">
                      <a16:creationId xmlns:a16="http://schemas.microsoft.com/office/drawing/2014/main" id="{66D59475-186E-4F7A-A501-ABEDCC08DC9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id="{55C929AA-C5D4-4A29-94FC-BF99C03F9430}"/>
                    </a:ext>
                  </a:extLst>
                </p:cNvPr>
                <p:cNvSpPr/>
                <p:nvPr/>
              </p:nvSpPr>
              <p:spPr>
                <a:xfrm>
                  <a:off x="5805714" y="609691"/>
                  <a:ext cx="410553" cy="386869"/>
                </a:xfrm>
                <a:prstGeom prst="arc">
                  <a:avLst>
                    <a:gd name="adj1" fmla="val 109014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26F5DDE8-77F1-4A19-9A73-FA16AD387091}"/>
                  </a:ext>
                </a:extLst>
              </p:cNvPr>
              <p:cNvGrpSpPr/>
              <p:nvPr/>
            </p:nvGrpSpPr>
            <p:grpSpPr>
              <a:xfrm>
                <a:off x="5805714" y="3851826"/>
                <a:ext cx="580573" cy="386869"/>
                <a:chOff x="5805714" y="609691"/>
                <a:chExt cx="580573" cy="386869"/>
              </a:xfrm>
            </p:grpSpPr>
            <p:sp>
              <p:nvSpPr>
                <p:cNvPr id="112" name="Rectangle 111">
                  <a:extLst>
                    <a:ext uri="{FF2B5EF4-FFF2-40B4-BE49-F238E27FC236}">
                      <a16:creationId xmlns:a16="http://schemas.microsoft.com/office/drawing/2014/main" id="{3975D25C-1E30-46E2-BA99-3037ADE3170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Arc 112">
                  <a:extLst>
                    <a:ext uri="{FF2B5EF4-FFF2-40B4-BE49-F238E27FC236}">
                      <a16:creationId xmlns:a16="http://schemas.microsoft.com/office/drawing/2014/main" id="{5489E9B8-DC06-4350-B467-61A9DA0B02A7}"/>
                    </a:ext>
                  </a:extLst>
                </p:cNvPr>
                <p:cNvSpPr/>
                <p:nvPr/>
              </p:nvSpPr>
              <p:spPr>
                <a:xfrm>
                  <a:off x="5805714" y="609691"/>
                  <a:ext cx="410553" cy="386869"/>
                </a:xfrm>
                <a:prstGeom prst="arc">
                  <a:avLst>
                    <a:gd name="adj1" fmla="val 11023282"/>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4" name="Group 113">
                <a:extLst>
                  <a:ext uri="{FF2B5EF4-FFF2-40B4-BE49-F238E27FC236}">
                    <a16:creationId xmlns:a16="http://schemas.microsoft.com/office/drawing/2014/main" id="{0375CE18-5EC1-4881-8142-DC1BC91AD094}"/>
                  </a:ext>
                </a:extLst>
              </p:cNvPr>
              <p:cNvGrpSpPr/>
              <p:nvPr/>
            </p:nvGrpSpPr>
            <p:grpSpPr>
              <a:xfrm>
                <a:off x="5805714" y="4162849"/>
                <a:ext cx="580573" cy="386869"/>
                <a:chOff x="5805714" y="609691"/>
                <a:chExt cx="580573" cy="386869"/>
              </a:xfrm>
            </p:grpSpPr>
            <p:sp>
              <p:nvSpPr>
                <p:cNvPr id="115" name="Rectangle 114">
                  <a:extLst>
                    <a:ext uri="{FF2B5EF4-FFF2-40B4-BE49-F238E27FC236}">
                      <a16:creationId xmlns:a16="http://schemas.microsoft.com/office/drawing/2014/main" id="{10A76D25-919A-40D9-9554-EFE2D3956BE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Arc 115">
                  <a:extLst>
                    <a:ext uri="{FF2B5EF4-FFF2-40B4-BE49-F238E27FC236}">
                      <a16:creationId xmlns:a16="http://schemas.microsoft.com/office/drawing/2014/main" id="{F541D253-66CC-4C59-909C-302800ABEEFC}"/>
                    </a:ext>
                  </a:extLst>
                </p:cNvPr>
                <p:cNvSpPr/>
                <p:nvPr/>
              </p:nvSpPr>
              <p:spPr>
                <a:xfrm>
                  <a:off x="5805714" y="609691"/>
                  <a:ext cx="410553" cy="386869"/>
                </a:xfrm>
                <a:prstGeom prst="arc">
                  <a:avLst>
                    <a:gd name="adj1" fmla="val 11168103"/>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7" name="Group 116">
                <a:extLst>
                  <a:ext uri="{FF2B5EF4-FFF2-40B4-BE49-F238E27FC236}">
                    <a16:creationId xmlns:a16="http://schemas.microsoft.com/office/drawing/2014/main" id="{D86A99F9-8CBA-4BBB-88F7-14582E27C64C}"/>
                  </a:ext>
                </a:extLst>
              </p:cNvPr>
              <p:cNvGrpSpPr/>
              <p:nvPr/>
            </p:nvGrpSpPr>
            <p:grpSpPr>
              <a:xfrm>
                <a:off x="5805714" y="4473872"/>
                <a:ext cx="580573" cy="386869"/>
                <a:chOff x="5805714" y="609691"/>
                <a:chExt cx="580573" cy="386869"/>
              </a:xfrm>
            </p:grpSpPr>
            <p:sp>
              <p:nvSpPr>
                <p:cNvPr id="118" name="Rectangle 117">
                  <a:extLst>
                    <a:ext uri="{FF2B5EF4-FFF2-40B4-BE49-F238E27FC236}">
                      <a16:creationId xmlns:a16="http://schemas.microsoft.com/office/drawing/2014/main" id="{16259704-CA38-4525-8489-D1FECD12BDB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Arc 118">
                  <a:extLst>
                    <a:ext uri="{FF2B5EF4-FFF2-40B4-BE49-F238E27FC236}">
                      <a16:creationId xmlns:a16="http://schemas.microsoft.com/office/drawing/2014/main" id="{40F4FCA1-5992-49D0-8CE6-8488CF6BAF04}"/>
                    </a:ext>
                  </a:extLst>
                </p:cNvPr>
                <p:cNvSpPr/>
                <p:nvPr/>
              </p:nvSpPr>
              <p:spPr>
                <a:xfrm>
                  <a:off x="5805714" y="609691"/>
                  <a:ext cx="410553" cy="386869"/>
                </a:xfrm>
                <a:prstGeom prst="arc">
                  <a:avLst>
                    <a:gd name="adj1" fmla="val 11188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F5C59377-7214-4209-BA16-86D5D1DAE2B0}"/>
                  </a:ext>
                </a:extLst>
              </p:cNvPr>
              <p:cNvGrpSpPr/>
              <p:nvPr/>
            </p:nvGrpSpPr>
            <p:grpSpPr>
              <a:xfrm>
                <a:off x="5805714" y="4784895"/>
                <a:ext cx="580573" cy="386869"/>
                <a:chOff x="5805714" y="609691"/>
                <a:chExt cx="580573" cy="386869"/>
              </a:xfrm>
            </p:grpSpPr>
            <p:sp>
              <p:nvSpPr>
                <p:cNvPr id="121" name="Rectangle 120">
                  <a:extLst>
                    <a:ext uri="{FF2B5EF4-FFF2-40B4-BE49-F238E27FC236}">
                      <a16:creationId xmlns:a16="http://schemas.microsoft.com/office/drawing/2014/main" id="{959A5D35-C7AE-458F-BBB5-71CD3A3F97F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Arc 121">
                  <a:extLst>
                    <a:ext uri="{FF2B5EF4-FFF2-40B4-BE49-F238E27FC236}">
                      <a16:creationId xmlns:a16="http://schemas.microsoft.com/office/drawing/2014/main" id="{F490A229-65A6-4DFF-870F-4B92A114A66A}"/>
                    </a:ext>
                  </a:extLst>
                </p:cNvPr>
                <p:cNvSpPr/>
                <p:nvPr/>
              </p:nvSpPr>
              <p:spPr>
                <a:xfrm>
                  <a:off x="5805714" y="609691"/>
                  <a:ext cx="410553" cy="386869"/>
                </a:xfrm>
                <a:prstGeom prst="arc">
                  <a:avLst>
                    <a:gd name="adj1" fmla="val 1114643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3" name="Group 122">
                <a:extLst>
                  <a:ext uri="{FF2B5EF4-FFF2-40B4-BE49-F238E27FC236}">
                    <a16:creationId xmlns:a16="http://schemas.microsoft.com/office/drawing/2014/main" id="{9EC6FFFF-2006-4366-8566-0113AD9F036A}"/>
                  </a:ext>
                </a:extLst>
              </p:cNvPr>
              <p:cNvGrpSpPr/>
              <p:nvPr/>
            </p:nvGrpSpPr>
            <p:grpSpPr>
              <a:xfrm>
                <a:off x="5805714" y="5095918"/>
                <a:ext cx="580573" cy="386869"/>
                <a:chOff x="5805714" y="609691"/>
                <a:chExt cx="580573" cy="386869"/>
              </a:xfrm>
            </p:grpSpPr>
            <p:sp>
              <p:nvSpPr>
                <p:cNvPr id="124" name="Rectangle 123">
                  <a:extLst>
                    <a:ext uri="{FF2B5EF4-FFF2-40B4-BE49-F238E27FC236}">
                      <a16:creationId xmlns:a16="http://schemas.microsoft.com/office/drawing/2014/main" id="{595E399E-0521-4D5B-914F-29C3ADDF2B72}"/>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Arc 124">
                  <a:extLst>
                    <a:ext uri="{FF2B5EF4-FFF2-40B4-BE49-F238E27FC236}">
                      <a16:creationId xmlns:a16="http://schemas.microsoft.com/office/drawing/2014/main" id="{14739334-2472-4756-B880-7780C40DA407}"/>
                    </a:ext>
                  </a:extLst>
                </p:cNvPr>
                <p:cNvSpPr/>
                <p:nvPr/>
              </p:nvSpPr>
              <p:spPr>
                <a:xfrm>
                  <a:off x="5805714" y="609691"/>
                  <a:ext cx="410553" cy="386869"/>
                </a:xfrm>
                <a:prstGeom prst="arc">
                  <a:avLst>
                    <a:gd name="adj1" fmla="val 111225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6D7FEFCF-F5E2-48A4-8DA2-466E3FA530E8}"/>
                  </a:ext>
                </a:extLst>
              </p:cNvPr>
              <p:cNvGrpSpPr/>
              <p:nvPr/>
            </p:nvGrpSpPr>
            <p:grpSpPr>
              <a:xfrm>
                <a:off x="5805714" y="5406941"/>
                <a:ext cx="580573" cy="386869"/>
                <a:chOff x="5805714" y="609691"/>
                <a:chExt cx="580573" cy="386869"/>
              </a:xfrm>
            </p:grpSpPr>
            <p:sp>
              <p:nvSpPr>
                <p:cNvPr id="127" name="Rectangle 126">
                  <a:extLst>
                    <a:ext uri="{FF2B5EF4-FFF2-40B4-BE49-F238E27FC236}">
                      <a16:creationId xmlns:a16="http://schemas.microsoft.com/office/drawing/2014/main" id="{5B8C7798-2FB8-447C-BA5C-ECB75C74E5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Arc 127">
                  <a:extLst>
                    <a:ext uri="{FF2B5EF4-FFF2-40B4-BE49-F238E27FC236}">
                      <a16:creationId xmlns:a16="http://schemas.microsoft.com/office/drawing/2014/main" id="{DDFE7CA2-AC7D-4CF0-A779-1F7EC6161969}"/>
                    </a:ext>
                  </a:extLst>
                </p:cNvPr>
                <p:cNvSpPr/>
                <p:nvPr/>
              </p:nvSpPr>
              <p:spPr>
                <a:xfrm>
                  <a:off x="5805714" y="609691"/>
                  <a:ext cx="410553" cy="386869"/>
                </a:xfrm>
                <a:prstGeom prst="arc">
                  <a:avLst>
                    <a:gd name="adj1" fmla="val 108791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9" name="Group 128">
                <a:extLst>
                  <a:ext uri="{FF2B5EF4-FFF2-40B4-BE49-F238E27FC236}">
                    <a16:creationId xmlns:a16="http://schemas.microsoft.com/office/drawing/2014/main" id="{EF6B5FAD-EB1F-43DC-8B99-11CAD21D64C9}"/>
                  </a:ext>
                </a:extLst>
              </p:cNvPr>
              <p:cNvGrpSpPr/>
              <p:nvPr/>
            </p:nvGrpSpPr>
            <p:grpSpPr>
              <a:xfrm>
                <a:off x="5805714" y="5717964"/>
                <a:ext cx="611054" cy="386869"/>
                <a:chOff x="5805714" y="609691"/>
                <a:chExt cx="611054" cy="386869"/>
              </a:xfrm>
            </p:grpSpPr>
            <p:sp>
              <p:nvSpPr>
                <p:cNvPr id="130" name="Rectangle 129">
                  <a:extLst>
                    <a:ext uri="{FF2B5EF4-FFF2-40B4-BE49-F238E27FC236}">
                      <a16:creationId xmlns:a16="http://schemas.microsoft.com/office/drawing/2014/main" id="{B817890A-729D-4FBB-8EF7-DAFD6F73427B}"/>
                    </a:ext>
                  </a:extLst>
                </p:cNvPr>
                <p:cNvSpPr/>
                <p:nvPr/>
              </p:nvSpPr>
              <p:spPr>
                <a:xfrm>
                  <a:off x="6156962" y="666847"/>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Arc 130">
                  <a:extLst>
                    <a:ext uri="{FF2B5EF4-FFF2-40B4-BE49-F238E27FC236}">
                      <a16:creationId xmlns:a16="http://schemas.microsoft.com/office/drawing/2014/main" id="{EAD6132E-2435-4771-A3CC-CCE94E7A9600}"/>
                    </a:ext>
                  </a:extLst>
                </p:cNvPr>
                <p:cNvSpPr/>
                <p:nvPr/>
              </p:nvSpPr>
              <p:spPr>
                <a:xfrm>
                  <a:off x="5805714" y="609691"/>
                  <a:ext cx="410553" cy="386869"/>
                </a:xfrm>
                <a:prstGeom prst="arc">
                  <a:avLst>
                    <a:gd name="adj1" fmla="val 109924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2" name="Group 131">
                <a:extLst>
                  <a:ext uri="{FF2B5EF4-FFF2-40B4-BE49-F238E27FC236}">
                    <a16:creationId xmlns:a16="http://schemas.microsoft.com/office/drawing/2014/main" id="{2B7006E1-B188-46BA-BAA5-15A960905F4C}"/>
                  </a:ext>
                </a:extLst>
              </p:cNvPr>
              <p:cNvGrpSpPr/>
              <p:nvPr/>
            </p:nvGrpSpPr>
            <p:grpSpPr>
              <a:xfrm>
                <a:off x="5805714" y="6028987"/>
                <a:ext cx="580573" cy="386869"/>
                <a:chOff x="5805714" y="609691"/>
                <a:chExt cx="580573" cy="386869"/>
              </a:xfrm>
            </p:grpSpPr>
            <p:sp>
              <p:nvSpPr>
                <p:cNvPr id="133" name="Rectangle 132">
                  <a:extLst>
                    <a:ext uri="{FF2B5EF4-FFF2-40B4-BE49-F238E27FC236}">
                      <a16:creationId xmlns:a16="http://schemas.microsoft.com/office/drawing/2014/main" id="{D01250CF-AFA1-4A19-B3C7-7F163609380B}"/>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Arc 133">
                  <a:extLst>
                    <a:ext uri="{FF2B5EF4-FFF2-40B4-BE49-F238E27FC236}">
                      <a16:creationId xmlns:a16="http://schemas.microsoft.com/office/drawing/2014/main" id="{1014BA5C-C370-44EB-84DA-2D69E36CE6C3}"/>
                    </a:ext>
                  </a:extLst>
                </p:cNvPr>
                <p:cNvSpPr/>
                <p:nvPr/>
              </p:nvSpPr>
              <p:spPr>
                <a:xfrm>
                  <a:off x="5805714" y="609691"/>
                  <a:ext cx="410553" cy="386869"/>
                </a:xfrm>
                <a:prstGeom prst="arc">
                  <a:avLst>
                    <a:gd name="adj1" fmla="val 1119721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5" name="Group 134">
                <a:extLst>
                  <a:ext uri="{FF2B5EF4-FFF2-40B4-BE49-F238E27FC236}">
                    <a16:creationId xmlns:a16="http://schemas.microsoft.com/office/drawing/2014/main" id="{AD8CB7E5-EBC4-4791-B93B-D0B41B862B83}"/>
                  </a:ext>
                </a:extLst>
              </p:cNvPr>
              <p:cNvGrpSpPr/>
              <p:nvPr/>
            </p:nvGrpSpPr>
            <p:grpSpPr>
              <a:xfrm>
                <a:off x="5805714" y="6340004"/>
                <a:ext cx="580573" cy="386869"/>
                <a:chOff x="5805714" y="609691"/>
                <a:chExt cx="580573" cy="386869"/>
              </a:xfrm>
            </p:grpSpPr>
            <p:sp>
              <p:nvSpPr>
                <p:cNvPr id="136" name="Rectangle 135">
                  <a:extLst>
                    <a:ext uri="{FF2B5EF4-FFF2-40B4-BE49-F238E27FC236}">
                      <a16:creationId xmlns:a16="http://schemas.microsoft.com/office/drawing/2014/main" id="{CF456FF3-391C-4C8E-A128-A413BDBBB225}"/>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Arc 136">
                  <a:extLst>
                    <a:ext uri="{FF2B5EF4-FFF2-40B4-BE49-F238E27FC236}">
                      <a16:creationId xmlns:a16="http://schemas.microsoft.com/office/drawing/2014/main" id="{8838FE2A-04D7-44E3-97C3-54338832CB9A}"/>
                    </a:ext>
                  </a:extLst>
                </p:cNvPr>
                <p:cNvSpPr/>
                <p:nvPr/>
              </p:nvSpPr>
              <p:spPr>
                <a:xfrm>
                  <a:off x="5805714" y="609691"/>
                  <a:ext cx="410553" cy="386869"/>
                </a:xfrm>
                <a:prstGeom prst="arc">
                  <a:avLst>
                    <a:gd name="adj1" fmla="val 1112980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cxnSp>
          <p:nvCxnSpPr>
            <p:cNvPr id="163" name="Straight Connector 162">
              <a:extLst>
                <a:ext uri="{FF2B5EF4-FFF2-40B4-BE49-F238E27FC236}">
                  <a16:creationId xmlns:a16="http://schemas.microsoft.com/office/drawing/2014/main" id="{6A4BE4DF-D2F4-4379-A9D6-80E52AFF4147}"/>
                </a:ext>
              </a:extLst>
            </p:cNvPr>
            <p:cNvCxnSpPr>
              <a:cxnSpLocks/>
            </p:cNvCxnSpPr>
            <p:nvPr/>
          </p:nvCxnSpPr>
          <p:spPr>
            <a:xfrm>
              <a:off x="686853" y="1364266"/>
              <a:ext cx="5727695"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6A4BE4DF-D2F4-4379-A9D6-80E52AFF4147}"/>
                </a:ext>
              </a:extLst>
            </p:cNvPr>
            <p:cNvCxnSpPr>
              <a:cxnSpLocks/>
            </p:cNvCxnSpPr>
            <p:nvPr/>
          </p:nvCxnSpPr>
          <p:spPr>
            <a:xfrm>
              <a:off x="686853" y="1697729"/>
              <a:ext cx="572574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6A4BE4DF-D2F4-4379-A9D6-80E52AFF4147}"/>
                </a:ext>
              </a:extLst>
            </p:cNvPr>
            <p:cNvCxnSpPr>
              <a:cxnSpLocks/>
            </p:cNvCxnSpPr>
            <p:nvPr/>
          </p:nvCxnSpPr>
          <p:spPr>
            <a:xfrm>
              <a:off x="686853" y="2364655"/>
              <a:ext cx="572176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6A4BE4DF-D2F4-4379-A9D6-80E52AFF4147}"/>
                </a:ext>
              </a:extLst>
            </p:cNvPr>
            <p:cNvCxnSpPr>
              <a:cxnSpLocks/>
            </p:cNvCxnSpPr>
            <p:nvPr/>
          </p:nvCxnSpPr>
          <p:spPr>
            <a:xfrm>
              <a:off x="711925" y="3031581"/>
              <a:ext cx="569421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6A4BE4DF-D2F4-4379-A9D6-80E52AFF4147}"/>
                </a:ext>
              </a:extLst>
            </p:cNvPr>
            <p:cNvCxnSpPr>
              <a:cxnSpLocks/>
            </p:cNvCxnSpPr>
            <p:nvPr/>
          </p:nvCxnSpPr>
          <p:spPr>
            <a:xfrm>
              <a:off x="686853" y="3365044"/>
              <a:ext cx="572427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6A4BE4DF-D2F4-4379-A9D6-80E52AFF4147}"/>
                </a:ext>
              </a:extLst>
            </p:cNvPr>
            <p:cNvCxnSpPr>
              <a:cxnSpLocks/>
            </p:cNvCxnSpPr>
            <p:nvPr/>
          </p:nvCxnSpPr>
          <p:spPr>
            <a:xfrm>
              <a:off x="686853" y="2698118"/>
              <a:ext cx="5716098"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6A4BE4DF-D2F4-4379-A9D6-80E52AFF4147}"/>
                </a:ext>
              </a:extLst>
            </p:cNvPr>
            <p:cNvCxnSpPr>
              <a:cxnSpLocks/>
            </p:cNvCxnSpPr>
            <p:nvPr/>
          </p:nvCxnSpPr>
          <p:spPr>
            <a:xfrm>
              <a:off x="686853" y="2031192"/>
              <a:ext cx="5729278"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6A4BE4DF-D2F4-4379-A9D6-80E52AFF4147}"/>
                </a:ext>
              </a:extLst>
            </p:cNvPr>
            <p:cNvCxnSpPr>
              <a:cxnSpLocks/>
            </p:cNvCxnSpPr>
            <p:nvPr/>
          </p:nvCxnSpPr>
          <p:spPr>
            <a:xfrm>
              <a:off x="704830" y="3698507"/>
              <a:ext cx="5705586"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6A4BE4DF-D2F4-4379-A9D6-80E52AFF4147}"/>
                </a:ext>
              </a:extLst>
            </p:cNvPr>
            <p:cNvCxnSpPr>
              <a:cxnSpLocks/>
            </p:cNvCxnSpPr>
            <p:nvPr/>
          </p:nvCxnSpPr>
          <p:spPr>
            <a:xfrm>
              <a:off x="690391" y="4031970"/>
              <a:ext cx="5727695"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a:extLst>
                <a:ext uri="{FF2B5EF4-FFF2-40B4-BE49-F238E27FC236}">
                  <a16:creationId xmlns:a16="http://schemas.microsoft.com/office/drawing/2014/main" id="{6A4BE4DF-D2F4-4379-A9D6-80E52AFF4147}"/>
                </a:ext>
              </a:extLst>
            </p:cNvPr>
            <p:cNvCxnSpPr>
              <a:cxnSpLocks/>
            </p:cNvCxnSpPr>
            <p:nvPr/>
          </p:nvCxnSpPr>
          <p:spPr>
            <a:xfrm>
              <a:off x="690391" y="4365433"/>
              <a:ext cx="572574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a:extLst>
                <a:ext uri="{FF2B5EF4-FFF2-40B4-BE49-F238E27FC236}">
                  <a16:creationId xmlns:a16="http://schemas.microsoft.com/office/drawing/2014/main" id="{6A4BE4DF-D2F4-4379-A9D6-80E52AFF4147}"/>
                </a:ext>
              </a:extLst>
            </p:cNvPr>
            <p:cNvCxnSpPr>
              <a:cxnSpLocks/>
            </p:cNvCxnSpPr>
            <p:nvPr/>
          </p:nvCxnSpPr>
          <p:spPr>
            <a:xfrm>
              <a:off x="690391" y="5032359"/>
              <a:ext cx="572176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6A4BE4DF-D2F4-4379-A9D6-80E52AFF4147}"/>
                </a:ext>
              </a:extLst>
            </p:cNvPr>
            <p:cNvCxnSpPr>
              <a:cxnSpLocks/>
            </p:cNvCxnSpPr>
            <p:nvPr/>
          </p:nvCxnSpPr>
          <p:spPr>
            <a:xfrm>
              <a:off x="715463" y="5699285"/>
              <a:ext cx="569421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6A4BE4DF-D2F4-4379-A9D6-80E52AFF4147}"/>
                </a:ext>
              </a:extLst>
            </p:cNvPr>
            <p:cNvCxnSpPr>
              <a:cxnSpLocks/>
            </p:cNvCxnSpPr>
            <p:nvPr/>
          </p:nvCxnSpPr>
          <p:spPr>
            <a:xfrm>
              <a:off x="690391" y="6032748"/>
              <a:ext cx="5351446"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a16="http://schemas.microsoft.com/office/drawing/2014/main" id="{6A4BE4DF-D2F4-4379-A9D6-80E52AFF4147}"/>
                </a:ext>
              </a:extLst>
            </p:cNvPr>
            <p:cNvCxnSpPr>
              <a:cxnSpLocks/>
            </p:cNvCxnSpPr>
            <p:nvPr/>
          </p:nvCxnSpPr>
          <p:spPr>
            <a:xfrm>
              <a:off x="690391" y="5365822"/>
              <a:ext cx="5716098"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6A4BE4DF-D2F4-4379-A9D6-80E52AFF4147}"/>
                </a:ext>
              </a:extLst>
            </p:cNvPr>
            <p:cNvCxnSpPr>
              <a:cxnSpLocks/>
            </p:cNvCxnSpPr>
            <p:nvPr/>
          </p:nvCxnSpPr>
          <p:spPr>
            <a:xfrm>
              <a:off x="690391" y="4698896"/>
              <a:ext cx="5729278"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6A4BE4DF-D2F4-4379-A9D6-80E52AFF4147}"/>
                </a:ext>
              </a:extLst>
            </p:cNvPr>
            <p:cNvCxnSpPr>
              <a:cxnSpLocks/>
            </p:cNvCxnSpPr>
            <p:nvPr/>
          </p:nvCxnSpPr>
          <p:spPr>
            <a:xfrm>
              <a:off x="678681" y="6366211"/>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6A4BE4DF-D2F4-4379-A9D6-80E52AFF4147}"/>
                </a:ext>
              </a:extLst>
            </p:cNvPr>
            <p:cNvCxnSpPr>
              <a:cxnSpLocks/>
            </p:cNvCxnSpPr>
            <p:nvPr/>
          </p:nvCxnSpPr>
          <p:spPr>
            <a:xfrm>
              <a:off x="676019" y="6699674"/>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6A4BE4DF-D2F4-4379-A9D6-80E52AFF4147}"/>
                </a:ext>
              </a:extLst>
            </p:cNvPr>
            <p:cNvCxnSpPr>
              <a:cxnSpLocks/>
            </p:cNvCxnSpPr>
            <p:nvPr/>
          </p:nvCxnSpPr>
          <p:spPr>
            <a:xfrm>
              <a:off x="678681" y="7033137"/>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6A4BE4DF-D2F4-4379-A9D6-80E52AFF4147}"/>
                </a:ext>
              </a:extLst>
            </p:cNvPr>
            <p:cNvCxnSpPr>
              <a:cxnSpLocks/>
            </p:cNvCxnSpPr>
            <p:nvPr/>
          </p:nvCxnSpPr>
          <p:spPr>
            <a:xfrm>
              <a:off x="676019" y="7366600"/>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6A4BE4DF-D2F4-4379-A9D6-80E52AFF4147}"/>
                </a:ext>
              </a:extLst>
            </p:cNvPr>
            <p:cNvCxnSpPr>
              <a:cxnSpLocks/>
            </p:cNvCxnSpPr>
            <p:nvPr/>
          </p:nvCxnSpPr>
          <p:spPr>
            <a:xfrm>
              <a:off x="689515" y="7700063"/>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6A4BE4DF-D2F4-4379-A9D6-80E52AFF4147}"/>
                </a:ext>
              </a:extLst>
            </p:cNvPr>
            <p:cNvCxnSpPr>
              <a:cxnSpLocks/>
            </p:cNvCxnSpPr>
            <p:nvPr/>
          </p:nvCxnSpPr>
          <p:spPr>
            <a:xfrm>
              <a:off x="686853" y="8033526"/>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6A4BE4DF-D2F4-4379-A9D6-80E52AFF4147}"/>
                </a:ext>
              </a:extLst>
            </p:cNvPr>
            <p:cNvCxnSpPr>
              <a:cxnSpLocks/>
            </p:cNvCxnSpPr>
            <p:nvPr/>
          </p:nvCxnSpPr>
          <p:spPr>
            <a:xfrm>
              <a:off x="689515" y="8366989"/>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6A4BE4DF-D2F4-4379-A9D6-80E52AFF4147}"/>
                </a:ext>
              </a:extLst>
            </p:cNvPr>
            <p:cNvCxnSpPr>
              <a:cxnSpLocks/>
            </p:cNvCxnSpPr>
            <p:nvPr/>
          </p:nvCxnSpPr>
          <p:spPr>
            <a:xfrm>
              <a:off x="686853" y="8700452"/>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6A4BE4DF-D2F4-4379-A9D6-80E52AFF4147}"/>
                </a:ext>
              </a:extLst>
            </p:cNvPr>
            <p:cNvCxnSpPr>
              <a:cxnSpLocks/>
            </p:cNvCxnSpPr>
            <p:nvPr/>
          </p:nvCxnSpPr>
          <p:spPr>
            <a:xfrm>
              <a:off x="682165" y="9033915"/>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6A4BE4DF-D2F4-4379-A9D6-80E52AFF4147}"/>
                </a:ext>
              </a:extLst>
            </p:cNvPr>
            <p:cNvCxnSpPr>
              <a:cxnSpLocks/>
            </p:cNvCxnSpPr>
            <p:nvPr/>
          </p:nvCxnSpPr>
          <p:spPr>
            <a:xfrm>
              <a:off x="679503" y="9367371"/>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grpSp>
      <p:pic>
        <p:nvPicPr>
          <p:cNvPr id="332" name="Picture 3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5952041" y="6584167"/>
            <a:ext cx="935257" cy="384124"/>
          </a:xfrm>
          <a:prstGeom prst="rect">
            <a:avLst/>
          </a:prstGeom>
        </p:spPr>
      </p:pic>
      <p:sp>
        <p:nvSpPr>
          <p:cNvPr id="149" name="TextBox 148"/>
          <p:cNvSpPr txBox="1"/>
          <p:nvPr/>
        </p:nvSpPr>
        <p:spPr>
          <a:xfrm>
            <a:off x="690391" y="731495"/>
            <a:ext cx="5411234" cy="7632859"/>
          </a:xfrm>
          <a:prstGeom prst="rect">
            <a:avLst/>
          </a:prstGeom>
          <a:noFill/>
        </p:spPr>
        <p:txBody>
          <a:bodyPr wrap="square" rtlCol="0">
            <a:spAutoFit/>
          </a:bodyPr>
          <a:lstStyle/>
          <a:p>
            <a:pPr algn="just">
              <a:lnSpc>
                <a:spcPct val="250000"/>
              </a:lnSpc>
            </a:pPr>
            <a:r>
              <a:rPr lang="en-IN" sz="1400" dirty="0">
                <a:solidFill>
                  <a:srgbClr val="0070C0"/>
                </a:solidFill>
                <a:latin typeface="Century Schoolbook" pitchFamily="18" charset="0"/>
              </a:rPr>
              <a:t>1. Fill in the blanks with appropriate words.</a:t>
            </a:r>
            <a:endParaRPr lang="en-IN" sz="1400" b="1" dirty="0">
              <a:solidFill>
                <a:srgbClr val="0070C0"/>
              </a:solidFill>
              <a:latin typeface="Century Schoolbook" pitchFamily="18" charset="0"/>
            </a:endParaRPr>
          </a:p>
          <a:p>
            <a:pPr algn="just">
              <a:lnSpc>
                <a:spcPct val="250000"/>
              </a:lnSpc>
            </a:pPr>
            <a:r>
              <a:rPr lang="en-IN" sz="1400" dirty="0">
                <a:latin typeface="Century Schoolbook" pitchFamily="18" charset="0"/>
              </a:rPr>
              <a:t>(a) When habitats are destroyed </a:t>
            </a:r>
            <a:r>
              <a:rPr lang="en-IN" sz="1400" b="1" dirty="0">
                <a:latin typeface="Century Schoolbook" pitchFamily="18" charset="0"/>
              </a:rPr>
              <a:t>bio-diversity</a:t>
            </a:r>
            <a:r>
              <a:rPr lang="en-IN" sz="1400" dirty="0">
                <a:latin typeface="Century Schoolbook" pitchFamily="18" charset="0"/>
              </a:rPr>
              <a:t> is lost.</a:t>
            </a:r>
            <a:endParaRPr lang="en-IN" sz="1400" b="1" dirty="0">
              <a:latin typeface="Century Schoolbook" pitchFamily="18" charset="0"/>
            </a:endParaRPr>
          </a:p>
          <a:p>
            <a:pPr algn="just">
              <a:lnSpc>
                <a:spcPct val="250000"/>
              </a:lnSpc>
            </a:pPr>
            <a:r>
              <a:rPr lang="en-IN" sz="1400" dirty="0">
                <a:latin typeface="Century Schoolbook" pitchFamily="18" charset="0"/>
              </a:rPr>
              <a:t>(b) Modern gadgets release </a:t>
            </a:r>
            <a:r>
              <a:rPr lang="en-IN" sz="1400" b="1" dirty="0">
                <a:latin typeface="Century Schoolbook" pitchFamily="18" charset="0"/>
              </a:rPr>
              <a:t>harmful gases </a:t>
            </a:r>
            <a:r>
              <a:rPr lang="en-IN" sz="1400" dirty="0">
                <a:latin typeface="Century Schoolbook" pitchFamily="18" charset="0"/>
              </a:rPr>
              <a:t>and causes </a:t>
            </a:r>
            <a:r>
              <a:rPr lang="en-IN" sz="1400" b="1" dirty="0">
                <a:latin typeface="Century Schoolbook" pitchFamily="18" charset="0"/>
              </a:rPr>
              <a:t>global warming.</a:t>
            </a:r>
          </a:p>
          <a:p>
            <a:pPr algn="just">
              <a:lnSpc>
                <a:spcPct val="250000"/>
              </a:lnSpc>
            </a:pPr>
            <a:r>
              <a:rPr lang="en-IN" sz="1400" dirty="0">
                <a:latin typeface="Century Schoolbook" pitchFamily="18" charset="0"/>
              </a:rPr>
              <a:t>(c) Extensive use of fertilizers and pesticides have been a major source </a:t>
            </a:r>
            <a:r>
              <a:rPr lang="en-IN" sz="1400" dirty="0" smtClean="0">
                <a:latin typeface="Century Schoolbook" pitchFamily="18" charset="0"/>
              </a:rPr>
              <a:t>of</a:t>
            </a:r>
            <a:r>
              <a:rPr lang="en-IN" sz="1400" b="1" dirty="0">
                <a:latin typeface="Century Schoolbook" pitchFamily="18" charset="0"/>
              </a:rPr>
              <a:t> </a:t>
            </a:r>
            <a:r>
              <a:rPr lang="en-IN" sz="1400" b="1" dirty="0" smtClean="0">
                <a:latin typeface="Century Schoolbook" pitchFamily="18" charset="0"/>
              </a:rPr>
              <a:t>Contamination </a:t>
            </a:r>
            <a:r>
              <a:rPr lang="en-IN" sz="1400" b="1" dirty="0">
                <a:latin typeface="Century Schoolbook" pitchFamily="18" charset="0"/>
              </a:rPr>
              <a:t>of water bodies </a:t>
            </a:r>
            <a:r>
              <a:rPr lang="en-IN" sz="1400" dirty="0">
                <a:latin typeface="Century Schoolbook" pitchFamily="18" charset="0"/>
              </a:rPr>
              <a:t>and </a:t>
            </a:r>
            <a:r>
              <a:rPr lang="en-IN" sz="1400" b="1" dirty="0">
                <a:latin typeface="Century Schoolbook" pitchFamily="18" charset="0"/>
              </a:rPr>
              <a:t>land degradation.</a:t>
            </a:r>
          </a:p>
          <a:p>
            <a:pPr algn="just">
              <a:lnSpc>
                <a:spcPct val="250000"/>
              </a:lnSpc>
            </a:pPr>
            <a:r>
              <a:rPr lang="en-IN" sz="1400" dirty="0">
                <a:latin typeface="Century Schoolbook" pitchFamily="18" charset="0"/>
              </a:rPr>
              <a:t>(d) One of the biggest causes of environmental degradation is generation </a:t>
            </a:r>
            <a:r>
              <a:rPr lang="en-IN" sz="1400" dirty="0" smtClean="0">
                <a:latin typeface="Century Schoolbook" pitchFamily="18" charset="0"/>
              </a:rPr>
              <a:t>of</a:t>
            </a:r>
            <a:r>
              <a:rPr lang="en-IN" sz="1400" b="1" dirty="0">
                <a:latin typeface="Century Schoolbook" pitchFamily="18" charset="0"/>
              </a:rPr>
              <a:t> </a:t>
            </a:r>
            <a:r>
              <a:rPr lang="en-IN" sz="1400" b="1" dirty="0" smtClean="0">
                <a:latin typeface="Century Schoolbook" pitchFamily="18" charset="0"/>
              </a:rPr>
              <a:t>Solid </a:t>
            </a:r>
            <a:r>
              <a:rPr lang="en-IN" sz="1400" b="1" dirty="0">
                <a:latin typeface="Century Schoolbook" pitchFamily="18" charset="0"/>
              </a:rPr>
              <a:t>wastes</a:t>
            </a:r>
            <a:r>
              <a:rPr lang="en-IN" sz="1400" dirty="0">
                <a:latin typeface="Century Schoolbook" pitchFamily="18" charset="0"/>
              </a:rPr>
              <a:t>.</a:t>
            </a:r>
            <a:endParaRPr lang="en-IN" sz="1400" b="1" dirty="0">
              <a:latin typeface="Century Schoolbook" pitchFamily="18" charset="0"/>
            </a:endParaRPr>
          </a:p>
          <a:p>
            <a:pPr algn="just">
              <a:lnSpc>
                <a:spcPct val="250000"/>
              </a:lnSpc>
            </a:pPr>
            <a:r>
              <a:rPr lang="en-IN" sz="1400" dirty="0">
                <a:solidFill>
                  <a:srgbClr val="0070C0"/>
                </a:solidFill>
                <a:latin typeface="Century Schoolbook" pitchFamily="18" charset="0"/>
              </a:rPr>
              <a:t>2. What is disaster? Give any one example</a:t>
            </a:r>
            <a:endParaRPr lang="en-IN" sz="1400" b="1" dirty="0">
              <a:solidFill>
                <a:srgbClr val="0070C0"/>
              </a:solidFill>
              <a:latin typeface="Century Schoolbook" pitchFamily="18" charset="0"/>
            </a:endParaRPr>
          </a:p>
          <a:p>
            <a:pPr algn="just">
              <a:lnSpc>
                <a:spcPct val="250000"/>
              </a:lnSpc>
            </a:pPr>
            <a:r>
              <a:rPr lang="en-IN" sz="1400" dirty="0">
                <a:latin typeface="Century Schoolbook" pitchFamily="18" charset="0"/>
              </a:rPr>
              <a:t>Ans.</a:t>
            </a:r>
            <a:r>
              <a:rPr lang="en-IN" sz="1400" b="1" dirty="0">
                <a:latin typeface="Century Schoolbook" pitchFamily="18" charset="0"/>
              </a:rPr>
              <a:t> </a:t>
            </a:r>
            <a:r>
              <a:rPr lang="en-IN" sz="1400" dirty="0">
                <a:latin typeface="Century Schoolbook" pitchFamily="18" charset="0"/>
              </a:rPr>
              <a:t>A disaster is the tragedy that negatively affects society and environment. </a:t>
            </a:r>
            <a:r>
              <a:rPr lang="en-IN" sz="1400" dirty="0" smtClean="0">
                <a:latin typeface="Century Schoolbook" pitchFamily="18" charset="0"/>
              </a:rPr>
              <a:t>Example</a:t>
            </a:r>
            <a:r>
              <a:rPr lang="en-IN" sz="1400" b="1" dirty="0">
                <a:latin typeface="Century Schoolbook" pitchFamily="18" charset="0"/>
              </a:rPr>
              <a:t> </a:t>
            </a:r>
            <a:r>
              <a:rPr lang="en-IN" sz="1400" dirty="0" smtClean="0">
                <a:latin typeface="Century Schoolbook" pitchFamily="18" charset="0"/>
              </a:rPr>
              <a:t>Bhopal </a:t>
            </a:r>
            <a:r>
              <a:rPr lang="en-IN" sz="1400" dirty="0">
                <a:latin typeface="Century Schoolbook" pitchFamily="18" charset="0"/>
              </a:rPr>
              <a:t>gas tragedy, Tsunamis, Landslides, London Smog, floods, earthquakes</a:t>
            </a:r>
            <a:endParaRPr lang="en-IN" sz="1400" b="1" dirty="0">
              <a:latin typeface="Century Schoolbook" pitchFamily="18" charset="0"/>
            </a:endParaRPr>
          </a:p>
          <a:p>
            <a:pPr algn="just">
              <a:lnSpc>
                <a:spcPct val="250000"/>
              </a:lnSpc>
            </a:pPr>
            <a:endParaRPr lang="en-IN" sz="1400" b="1" dirty="0">
              <a:latin typeface="Century Schoolbook" pitchFamily="18" charset="0"/>
            </a:endParaRPr>
          </a:p>
        </p:txBody>
      </p:sp>
    </p:spTree>
    <p:extLst>
      <p:ext uri="{BB962C8B-B14F-4D97-AF65-F5344CB8AC3E}">
        <p14:creationId xmlns:p14="http://schemas.microsoft.com/office/powerpoint/2010/main" val="1055371933"/>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 name="Group 326"/>
          <p:cNvGrpSpPr/>
          <p:nvPr/>
        </p:nvGrpSpPr>
        <p:grpSpPr>
          <a:xfrm>
            <a:off x="43878" y="0"/>
            <a:ext cx="6814122" cy="9963584"/>
            <a:chOff x="43878" y="0"/>
            <a:chExt cx="6814122" cy="9963584"/>
          </a:xfrm>
        </p:grpSpPr>
        <p:sp>
          <p:nvSpPr>
            <p:cNvPr id="66" name="Rectangle 65">
              <a:extLst>
                <a:ext uri="{FF2B5EF4-FFF2-40B4-BE49-F238E27FC236}">
                  <a16:creationId xmlns:a16="http://schemas.microsoft.com/office/drawing/2014/main" id="{C03955BB-E41C-4E77-BB48-325360470229}"/>
                </a:ext>
              </a:extLst>
            </p:cNvPr>
            <p:cNvSpPr/>
            <p:nvPr/>
          </p:nvSpPr>
          <p:spPr>
            <a:xfrm>
              <a:off x="57526" y="0"/>
              <a:ext cx="6800474" cy="9923116"/>
            </a:xfrm>
            <a:prstGeom prst="rect">
              <a:avLst/>
            </a:prstGeom>
            <a:blipFill>
              <a:blip r:embed="rId2"/>
              <a:stretch>
                <a:fillRect/>
              </a:stretch>
            </a:blipFill>
            <a:ln>
              <a:noFill/>
            </a:ln>
            <a:effectLst>
              <a:outerShdw blurRad="50800" dist="889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9A7C9A0-1A85-4F30-A93E-652DADAEA768}"/>
                </a:ext>
              </a:extLst>
            </p:cNvPr>
            <p:cNvSpPr/>
            <p:nvPr/>
          </p:nvSpPr>
          <p:spPr>
            <a:xfrm>
              <a:off x="6028341" y="5878098"/>
              <a:ext cx="576359" cy="3838952"/>
            </a:xfrm>
            <a:prstGeom prst="rect">
              <a:avLst/>
            </a:prstGeom>
            <a:solidFill>
              <a:srgbClr val="FFC000"/>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9" name="Freeform: Shape 158">
              <a:extLst>
                <a:ext uri="{FF2B5EF4-FFF2-40B4-BE49-F238E27FC236}">
                  <a16:creationId xmlns:a16="http://schemas.microsoft.com/office/drawing/2014/main" id="{844EE657-B388-4FBA-B129-7B78DAC63F27}"/>
                </a:ext>
              </a:extLst>
            </p:cNvPr>
            <p:cNvSpPr/>
            <p:nvPr/>
          </p:nvSpPr>
          <p:spPr>
            <a:xfrm>
              <a:off x="271772" y="172684"/>
              <a:ext cx="6297469" cy="9543912"/>
            </a:xfrm>
            <a:custGeom>
              <a:avLst/>
              <a:gdLst>
                <a:gd name="connsiteX0" fmla="*/ 0 w 5395162"/>
                <a:gd name="connsiteY0" fmla="*/ 0 h 6607323"/>
                <a:gd name="connsiteX1" fmla="*/ 5395162 w 5395162"/>
                <a:gd name="connsiteY1" fmla="*/ 0 h 6607323"/>
                <a:gd name="connsiteX2" fmla="*/ 5395162 w 5395162"/>
                <a:gd name="connsiteY2" fmla="*/ 3949902 h 6607323"/>
                <a:gd name="connsiteX3" fmla="*/ 5230980 w 5395162"/>
                <a:gd name="connsiteY3" fmla="*/ 3949902 h 6607323"/>
                <a:gd name="connsiteX4" fmla="*/ 5032614 w 5395162"/>
                <a:gd name="connsiteY4" fmla="*/ 4148268 h 6607323"/>
                <a:gd name="connsiteX5" fmla="*/ 5032614 w 5395162"/>
                <a:gd name="connsiteY5" fmla="*/ 6607209 h 6607323"/>
                <a:gd name="connsiteX6" fmla="*/ 5032625 w 5395162"/>
                <a:gd name="connsiteY6" fmla="*/ 6607323 h 6607323"/>
                <a:gd name="connsiteX7" fmla="*/ 0 w 5395162"/>
                <a:gd name="connsiteY7" fmla="*/ 6607323 h 660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5162" h="6607323">
                  <a:moveTo>
                    <a:pt x="0" y="0"/>
                  </a:moveTo>
                  <a:lnTo>
                    <a:pt x="5395162" y="0"/>
                  </a:lnTo>
                  <a:lnTo>
                    <a:pt x="5395162" y="3949902"/>
                  </a:lnTo>
                  <a:lnTo>
                    <a:pt x="5230980" y="3949902"/>
                  </a:lnTo>
                  <a:cubicBezTo>
                    <a:pt x="5121425" y="3949902"/>
                    <a:pt x="5032614" y="4038713"/>
                    <a:pt x="5032614" y="4148268"/>
                  </a:cubicBezTo>
                  <a:lnTo>
                    <a:pt x="5032614" y="6607209"/>
                  </a:lnTo>
                  <a:lnTo>
                    <a:pt x="5032625" y="6607323"/>
                  </a:lnTo>
                  <a:lnTo>
                    <a:pt x="0" y="6607323"/>
                  </a:lnTo>
                  <a:close/>
                </a:path>
              </a:pathLst>
            </a:custGeom>
            <a:solidFill>
              <a:srgbClr val="FDFDFD"/>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6A4BE4DF-D2F4-4379-A9D6-80E52AFF4147}"/>
                </a:ext>
              </a:extLst>
            </p:cNvPr>
            <p:cNvCxnSpPr>
              <a:cxnSpLocks/>
            </p:cNvCxnSpPr>
            <p:nvPr/>
          </p:nvCxnSpPr>
          <p:spPr>
            <a:xfrm>
              <a:off x="701292" y="1030803"/>
              <a:ext cx="5705586"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C4AF6244-7532-4141-B434-8E2F38097B0C}"/>
                </a:ext>
              </a:extLst>
            </p:cNvPr>
            <p:cNvSpPr txBox="1"/>
            <p:nvPr/>
          </p:nvSpPr>
          <p:spPr>
            <a:xfrm>
              <a:off x="6101625" y="8082188"/>
              <a:ext cx="461665" cy="1881396"/>
            </a:xfrm>
            <a:prstGeom prst="rect">
              <a:avLst/>
            </a:prstGeom>
            <a:noFill/>
          </p:spPr>
          <p:txBody>
            <a:bodyPr vert="vert270" wrap="square" rtlCol="0">
              <a:spAutoFit/>
            </a:bodyPr>
            <a:lstStyle/>
            <a:p>
              <a:pPr algn="ctr"/>
              <a:r>
                <a:rPr lang="en-US" b="1" dirty="0"/>
                <a:t>PAGE </a:t>
              </a:r>
              <a:r>
                <a:rPr lang="en-US" b="1" dirty="0" smtClean="0"/>
                <a:t> 01</a:t>
              </a:r>
              <a:endParaRPr lang="en-US" b="1" dirty="0"/>
            </a:p>
          </p:txBody>
        </p:sp>
        <p:grpSp>
          <p:nvGrpSpPr>
            <p:cNvPr id="3" name="Group 2">
              <a:extLst>
                <a:ext uri="{FF2B5EF4-FFF2-40B4-BE49-F238E27FC236}">
                  <a16:creationId xmlns:a16="http://schemas.microsoft.com/office/drawing/2014/main" id="{0F1A4B53-3DA8-4B08-87F6-99E2B5780CCB}"/>
                </a:ext>
              </a:extLst>
            </p:cNvPr>
            <p:cNvGrpSpPr/>
            <p:nvPr/>
          </p:nvGrpSpPr>
          <p:grpSpPr>
            <a:xfrm>
              <a:off x="43878" y="172684"/>
              <a:ext cx="668047" cy="9543911"/>
              <a:chOff x="5604611" y="119550"/>
              <a:chExt cx="812157" cy="6607323"/>
            </a:xfrm>
          </p:grpSpPr>
          <p:sp>
            <p:nvSpPr>
              <p:cNvPr id="67" name="Rectangle 66">
                <a:extLst>
                  <a:ext uri="{FF2B5EF4-FFF2-40B4-BE49-F238E27FC236}">
                    <a16:creationId xmlns:a16="http://schemas.microsoft.com/office/drawing/2014/main" id="{D119F2DB-0E38-4A31-831F-2BAF295D2A25}"/>
                  </a:ext>
                </a:extLst>
              </p:cNvPr>
              <p:cNvSpPr/>
              <p:nvPr/>
            </p:nvSpPr>
            <p:spPr>
              <a:xfrm>
                <a:off x="5635694" y="202535"/>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id="{AEE5042A-E067-4FB7-BCFF-00BB33BFEDEC}"/>
                  </a:ext>
                </a:extLst>
              </p:cNvPr>
              <p:cNvGrpSpPr/>
              <p:nvPr/>
            </p:nvGrpSpPr>
            <p:grpSpPr>
              <a:xfrm>
                <a:off x="5805714" y="119550"/>
                <a:ext cx="580573" cy="386869"/>
                <a:chOff x="5805714" y="609691"/>
                <a:chExt cx="580573" cy="386869"/>
              </a:xfrm>
            </p:grpSpPr>
            <p:sp>
              <p:nvSpPr>
                <p:cNvPr id="5" name="Rectangle 4">
                  <a:extLst>
                    <a:ext uri="{FF2B5EF4-FFF2-40B4-BE49-F238E27FC236}">
                      <a16:creationId xmlns:a16="http://schemas.microsoft.com/office/drawing/2014/main" id="{9ECC8D50-758B-45D1-9832-058DA749338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c 8">
                  <a:extLst>
                    <a:ext uri="{FF2B5EF4-FFF2-40B4-BE49-F238E27FC236}">
                      <a16:creationId xmlns:a16="http://schemas.microsoft.com/office/drawing/2014/main" id="{FC783E55-1922-4926-8D97-EC60526709F7}"/>
                    </a:ext>
                  </a:extLst>
                </p:cNvPr>
                <p:cNvSpPr/>
                <p:nvPr/>
              </p:nvSpPr>
              <p:spPr>
                <a:xfrm>
                  <a:off x="5805714" y="609691"/>
                  <a:ext cx="410553" cy="386869"/>
                </a:xfrm>
                <a:prstGeom prst="arc">
                  <a:avLst>
                    <a:gd name="adj1" fmla="val 10333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8" name="Rectangle 67">
                <a:extLst>
                  <a:ext uri="{FF2B5EF4-FFF2-40B4-BE49-F238E27FC236}">
                    <a16:creationId xmlns:a16="http://schemas.microsoft.com/office/drawing/2014/main" id="{FCB92E0C-F05E-4602-8A6C-A561815032EC}"/>
                  </a:ext>
                </a:extLst>
              </p:cNvPr>
              <p:cNvSpPr/>
              <p:nvPr/>
            </p:nvSpPr>
            <p:spPr>
              <a:xfrm>
                <a:off x="5632035" y="503041"/>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78" name="Group 77">
                <a:extLst>
                  <a:ext uri="{FF2B5EF4-FFF2-40B4-BE49-F238E27FC236}">
                    <a16:creationId xmlns:a16="http://schemas.microsoft.com/office/drawing/2014/main" id="{E48E30C9-A74F-4C52-AD04-FC9A5CBD8258}"/>
                  </a:ext>
                </a:extLst>
              </p:cNvPr>
              <p:cNvGrpSpPr/>
              <p:nvPr/>
            </p:nvGrpSpPr>
            <p:grpSpPr>
              <a:xfrm>
                <a:off x="5805714" y="430573"/>
                <a:ext cx="580573" cy="386869"/>
                <a:chOff x="5805714" y="609691"/>
                <a:chExt cx="580573" cy="386869"/>
              </a:xfrm>
            </p:grpSpPr>
            <p:sp>
              <p:nvSpPr>
                <p:cNvPr id="79" name="Rectangle 78">
                  <a:extLst>
                    <a:ext uri="{FF2B5EF4-FFF2-40B4-BE49-F238E27FC236}">
                      <a16:creationId xmlns:a16="http://schemas.microsoft.com/office/drawing/2014/main" id="{9D80A7DB-810E-4588-BE25-E9F7C34D3DB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Arc 79">
                  <a:extLst>
                    <a:ext uri="{FF2B5EF4-FFF2-40B4-BE49-F238E27FC236}">
                      <a16:creationId xmlns:a16="http://schemas.microsoft.com/office/drawing/2014/main" id="{0CEE252C-3F6B-425D-A974-8C322FD62AA8}"/>
                    </a:ext>
                  </a:extLst>
                </p:cNvPr>
                <p:cNvSpPr/>
                <p:nvPr/>
              </p:nvSpPr>
              <p:spPr>
                <a:xfrm>
                  <a:off x="5805714" y="609691"/>
                  <a:ext cx="410553" cy="386869"/>
                </a:xfrm>
                <a:prstGeom prst="arc">
                  <a:avLst>
                    <a:gd name="adj1" fmla="val 10604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9" name="Rectangle 68">
                <a:extLst>
                  <a:ext uri="{FF2B5EF4-FFF2-40B4-BE49-F238E27FC236}">
                    <a16:creationId xmlns:a16="http://schemas.microsoft.com/office/drawing/2014/main" id="{A4620A41-830E-412F-B7F4-82B17531460F}"/>
                  </a:ext>
                </a:extLst>
              </p:cNvPr>
              <p:cNvSpPr/>
              <p:nvPr/>
            </p:nvSpPr>
            <p:spPr>
              <a:xfrm>
                <a:off x="5635694" y="817487"/>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Rectangle 69">
                <a:extLst>
                  <a:ext uri="{FF2B5EF4-FFF2-40B4-BE49-F238E27FC236}">
                    <a16:creationId xmlns:a16="http://schemas.microsoft.com/office/drawing/2014/main" id="{B8C591D4-C50C-4B67-805A-961945693BE6}"/>
                  </a:ext>
                </a:extLst>
              </p:cNvPr>
              <p:cNvSpPr/>
              <p:nvPr/>
            </p:nvSpPr>
            <p:spPr>
              <a:xfrm>
                <a:off x="5636493" y="1123923"/>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Rectangle 70">
                <a:extLst>
                  <a:ext uri="{FF2B5EF4-FFF2-40B4-BE49-F238E27FC236}">
                    <a16:creationId xmlns:a16="http://schemas.microsoft.com/office/drawing/2014/main" id="{461F08B5-15BF-4C63-B54C-7D2001EDCAD3}"/>
                  </a:ext>
                </a:extLst>
              </p:cNvPr>
              <p:cNvSpPr/>
              <p:nvPr/>
            </p:nvSpPr>
            <p:spPr>
              <a:xfrm>
                <a:off x="5633303" y="1440825"/>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Rectangle 71">
                <a:extLst>
                  <a:ext uri="{FF2B5EF4-FFF2-40B4-BE49-F238E27FC236}">
                    <a16:creationId xmlns:a16="http://schemas.microsoft.com/office/drawing/2014/main" id="{D12C5631-8C0A-4256-BD3E-88D081A7321B}"/>
                  </a:ext>
                </a:extLst>
              </p:cNvPr>
              <p:cNvSpPr/>
              <p:nvPr/>
            </p:nvSpPr>
            <p:spPr>
              <a:xfrm>
                <a:off x="5641689" y="1742385"/>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3" name="Rectangle 72">
                <a:extLst>
                  <a:ext uri="{FF2B5EF4-FFF2-40B4-BE49-F238E27FC236}">
                    <a16:creationId xmlns:a16="http://schemas.microsoft.com/office/drawing/2014/main" id="{D3030D9B-44CF-4F4E-A86E-18A79322376D}"/>
                  </a:ext>
                </a:extLst>
              </p:cNvPr>
              <p:cNvSpPr/>
              <p:nvPr/>
            </p:nvSpPr>
            <p:spPr>
              <a:xfrm>
                <a:off x="5626130" y="2064953"/>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4" name="Rectangle 73">
                <a:extLst>
                  <a:ext uri="{FF2B5EF4-FFF2-40B4-BE49-F238E27FC236}">
                    <a16:creationId xmlns:a16="http://schemas.microsoft.com/office/drawing/2014/main" id="{0E9F8D11-58D9-4493-A410-DACB43B5E48F}"/>
                  </a:ext>
                </a:extLst>
              </p:cNvPr>
              <p:cNvSpPr/>
              <p:nvPr/>
            </p:nvSpPr>
            <p:spPr>
              <a:xfrm>
                <a:off x="5626130" y="2372116"/>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Rectangle 74">
                <a:extLst>
                  <a:ext uri="{FF2B5EF4-FFF2-40B4-BE49-F238E27FC236}">
                    <a16:creationId xmlns:a16="http://schemas.microsoft.com/office/drawing/2014/main" id="{880FA994-AF36-4890-A98D-4750B71B3C59}"/>
                  </a:ext>
                </a:extLst>
              </p:cNvPr>
              <p:cNvSpPr/>
              <p:nvPr/>
            </p:nvSpPr>
            <p:spPr>
              <a:xfrm>
                <a:off x="5633303" y="2684520"/>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6" name="Rectangle 75">
                <a:extLst>
                  <a:ext uri="{FF2B5EF4-FFF2-40B4-BE49-F238E27FC236}">
                    <a16:creationId xmlns:a16="http://schemas.microsoft.com/office/drawing/2014/main" id="{9E5C2FB6-992A-4537-B467-2FCB0FDBDB9F}"/>
                  </a:ext>
                </a:extLst>
              </p:cNvPr>
              <p:cNvSpPr/>
              <p:nvPr/>
            </p:nvSpPr>
            <p:spPr>
              <a:xfrm>
                <a:off x="5633303" y="2985986"/>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7" name="Rectangle 76">
                <a:extLst>
                  <a:ext uri="{FF2B5EF4-FFF2-40B4-BE49-F238E27FC236}">
                    <a16:creationId xmlns:a16="http://schemas.microsoft.com/office/drawing/2014/main" id="{73193785-12A4-408F-9E7C-27DDBEAFA7BD}"/>
                  </a:ext>
                </a:extLst>
              </p:cNvPr>
              <p:cNvSpPr/>
              <p:nvPr/>
            </p:nvSpPr>
            <p:spPr>
              <a:xfrm>
                <a:off x="5626130" y="3308187"/>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8" name="Rectangle 137">
                <a:extLst>
                  <a:ext uri="{FF2B5EF4-FFF2-40B4-BE49-F238E27FC236}">
                    <a16:creationId xmlns:a16="http://schemas.microsoft.com/office/drawing/2014/main" id="{FF68EA0C-3323-4279-9322-583E0496C340}"/>
                  </a:ext>
                </a:extLst>
              </p:cNvPr>
              <p:cNvSpPr/>
              <p:nvPr/>
            </p:nvSpPr>
            <p:spPr>
              <a:xfrm>
                <a:off x="5618957" y="3615100"/>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9" name="Rectangle 138">
                <a:extLst>
                  <a:ext uri="{FF2B5EF4-FFF2-40B4-BE49-F238E27FC236}">
                    <a16:creationId xmlns:a16="http://schemas.microsoft.com/office/drawing/2014/main" id="{DA8F7F98-A2C1-4622-86E7-4F2038831BBE}"/>
                  </a:ext>
                </a:extLst>
              </p:cNvPr>
              <p:cNvSpPr/>
              <p:nvPr/>
            </p:nvSpPr>
            <p:spPr>
              <a:xfrm>
                <a:off x="5604611" y="3927247"/>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0" name="Rectangle 139">
                <a:extLst>
                  <a:ext uri="{FF2B5EF4-FFF2-40B4-BE49-F238E27FC236}">
                    <a16:creationId xmlns:a16="http://schemas.microsoft.com/office/drawing/2014/main" id="{0A05E640-BFCE-401E-8E58-B95F9FAC8DFA}"/>
                  </a:ext>
                </a:extLst>
              </p:cNvPr>
              <p:cNvSpPr/>
              <p:nvPr/>
            </p:nvSpPr>
            <p:spPr>
              <a:xfrm>
                <a:off x="5611784" y="4239143"/>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1" name="Rectangle 140">
                <a:extLst>
                  <a:ext uri="{FF2B5EF4-FFF2-40B4-BE49-F238E27FC236}">
                    <a16:creationId xmlns:a16="http://schemas.microsoft.com/office/drawing/2014/main" id="{E054FE0A-3727-4A81-B405-7B2AD3CF46C1}"/>
                  </a:ext>
                </a:extLst>
              </p:cNvPr>
              <p:cNvSpPr/>
              <p:nvPr/>
            </p:nvSpPr>
            <p:spPr>
              <a:xfrm>
                <a:off x="5604611" y="4546182"/>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2" name="Rectangle 141">
                <a:extLst>
                  <a:ext uri="{FF2B5EF4-FFF2-40B4-BE49-F238E27FC236}">
                    <a16:creationId xmlns:a16="http://schemas.microsoft.com/office/drawing/2014/main" id="{181F776C-2AF8-48ED-A45F-6043E45954BF}"/>
                  </a:ext>
                </a:extLst>
              </p:cNvPr>
              <p:cNvSpPr/>
              <p:nvPr/>
            </p:nvSpPr>
            <p:spPr>
              <a:xfrm>
                <a:off x="5609779" y="4857467"/>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3" name="Rectangle 142">
                <a:extLst>
                  <a:ext uri="{FF2B5EF4-FFF2-40B4-BE49-F238E27FC236}">
                    <a16:creationId xmlns:a16="http://schemas.microsoft.com/office/drawing/2014/main" id="{F411B93B-64DC-40ED-8351-A38502F83EC2}"/>
                  </a:ext>
                </a:extLst>
              </p:cNvPr>
              <p:cNvSpPr/>
              <p:nvPr/>
            </p:nvSpPr>
            <p:spPr>
              <a:xfrm>
                <a:off x="5618957" y="5171895"/>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4" name="Rectangle 143">
                <a:extLst>
                  <a:ext uri="{FF2B5EF4-FFF2-40B4-BE49-F238E27FC236}">
                    <a16:creationId xmlns:a16="http://schemas.microsoft.com/office/drawing/2014/main" id="{6D4EF766-AAA1-4FD1-9EB8-BC7CCAF80F4C}"/>
                  </a:ext>
                </a:extLst>
              </p:cNvPr>
              <p:cNvSpPr/>
              <p:nvPr/>
            </p:nvSpPr>
            <p:spPr>
              <a:xfrm>
                <a:off x="5611784" y="5503140"/>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5" name="Rectangle 144">
                <a:extLst>
                  <a:ext uri="{FF2B5EF4-FFF2-40B4-BE49-F238E27FC236}">
                    <a16:creationId xmlns:a16="http://schemas.microsoft.com/office/drawing/2014/main" id="{CA3BC80A-A5C7-4031-AE04-E1DBB065F990}"/>
                  </a:ext>
                </a:extLst>
              </p:cNvPr>
              <p:cNvSpPr/>
              <p:nvPr/>
            </p:nvSpPr>
            <p:spPr>
              <a:xfrm>
                <a:off x="5604611" y="5797854"/>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6" name="Rectangle 145">
                <a:extLst>
                  <a:ext uri="{FF2B5EF4-FFF2-40B4-BE49-F238E27FC236}">
                    <a16:creationId xmlns:a16="http://schemas.microsoft.com/office/drawing/2014/main" id="{B2C4E260-0390-4C3C-B29D-AB4732D5F312}"/>
                  </a:ext>
                </a:extLst>
              </p:cNvPr>
              <p:cNvSpPr/>
              <p:nvPr/>
            </p:nvSpPr>
            <p:spPr>
              <a:xfrm>
                <a:off x="5604611" y="6097210"/>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7" name="Rectangle 146">
                <a:extLst>
                  <a:ext uri="{FF2B5EF4-FFF2-40B4-BE49-F238E27FC236}">
                    <a16:creationId xmlns:a16="http://schemas.microsoft.com/office/drawing/2014/main" id="{9CF30D03-0768-4F4A-876B-4064ADC4B962}"/>
                  </a:ext>
                </a:extLst>
              </p:cNvPr>
              <p:cNvSpPr/>
              <p:nvPr/>
            </p:nvSpPr>
            <p:spPr>
              <a:xfrm>
                <a:off x="5611784" y="6412576"/>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81" name="Group 80">
                <a:extLst>
                  <a:ext uri="{FF2B5EF4-FFF2-40B4-BE49-F238E27FC236}">
                    <a16:creationId xmlns:a16="http://schemas.microsoft.com/office/drawing/2014/main" id="{BDE4CAF1-67FB-4A00-A957-F84932EF37EA}"/>
                  </a:ext>
                </a:extLst>
              </p:cNvPr>
              <p:cNvGrpSpPr/>
              <p:nvPr/>
            </p:nvGrpSpPr>
            <p:grpSpPr>
              <a:xfrm>
                <a:off x="5805714" y="741596"/>
                <a:ext cx="580573" cy="386869"/>
                <a:chOff x="5805714" y="609691"/>
                <a:chExt cx="580573" cy="386869"/>
              </a:xfrm>
            </p:grpSpPr>
            <p:sp>
              <p:nvSpPr>
                <p:cNvPr id="82" name="Rectangle 81">
                  <a:extLst>
                    <a:ext uri="{FF2B5EF4-FFF2-40B4-BE49-F238E27FC236}">
                      <a16:creationId xmlns:a16="http://schemas.microsoft.com/office/drawing/2014/main" id="{74C944AF-D50A-425E-A441-BD46E8CB9783}"/>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Arc 82">
                  <a:extLst>
                    <a:ext uri="{FF2B5EF4-FFF2-40B4-BE49-F238E27FC236}">
                      <a16:creationId xmlns:a16="http://schemas.microsoft.com/office/drawing/2014/main" id="{AE95EC9D-DB78-417E-AF31-C543DE84C1EE}"/>
                    </a:ext>
                  </a:extLst>
                </p:cNvPr>
                <p:cNvSpPr/>
                <p:nvPr/>
              </p:nvSpPr>
              <p:spPr>
                <a:xfrm>
                  <a:off x="5805714" y="609691"/>
                  <a:ext cx="410553" cy="386869"/>
                </a:xfrm>
                <a:prstGeom prst="arc">
                  <a:avLst>
                    <a:gd name="adj1" fmla="val 107575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EC3E0684-8AE8-4214-BF7B-4AAB6B86F600}"/>
                  </a:ext>
                </a:extLst>
              </p:cNvPr>
              <p:cNvGrpSpPr/>
              <p:nvPr/>
            </p:nvGrpSpPr>
            <p:grpSpPr>
              <a:xfrm>
                <a:off x="5805714" y="1052619"/>
                <a:ext cx="580573" cy="386869"/>
                <a:chOff x="5805714" y="609691"/>
                <a:chExt cx="580573" cy="386869"/>
              </a:xfrm>
            </p:grpSpPr>
            <p:sp>
              <p:nvSpPr>
                <p:cNvPr id="85" name="Rectangle 84">
                  <a:extLst>
                    <a:ext uri="{FF2B5EF4-FFF2-40B4-BE49-F238E27FC236}">
                      <a16:creationId xmlns:a16="http://schemas.microsoft.com/office/drawing/2014/main" id="{CF8E04A3-B6B4-4F3C-BB6B-AF9929DDA237}"/>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Arc 85">
                  <a:extLst>
                    <a:ext uri="{FF2B5EF4-FFF2-40B4-BE49-F238E27FC236}">
                      <a16:creationId xmlns:a16="http://schemas.microsoft.com/office/drawing/2014/main" id="{18A95974-DAB2-4BF8-9192-96278D1744CD}"/>
                    </a:ext>
                  </a:extLst>
                </p:cNvPr>
                <p:cNvSpPr/>
                <p:nvPr/>
              </p:nvSpPr>
              <p:spPr>
                <a:xfrm>
                  <a:off x="5805714" y="609691"/>
                  <a:ext cx="410553" cy="386869"/>
                </a:xfrm>
                <a:prstGeom prst="arc">
                  <a:avLst>
                    <a:gd name="adj1" fmla="val 1083048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C97BDBFC-6DCF-4D05-9235-AF24FD08B7BA}"/>
                  </a:ext>
                </a:extLst>
              </p:cNvPr>
              <p:cNvGrpSpPr/>
              <p:nvPr/>
            </p:nvGrpSpPr>
            <p:grpSpPr>
              <a:xfrm>
                <a:off x="5805714" y="1363642"/>
                <a:ext cx="580573" cy="386869"/>
                <a:chOff x="5805714" y="609691"/>
                <a:chExt cx="580573" cy="386869"/>
              </a:xfrm>
            </p:grpSpPr>
            <p:sp>
              <p:nvSpPr>
                <p:cNvPr id="88" name="Rectangle 87">
                  <a:extLst>
                    <a:ext uri="{FF2B5EF4-FFF2-40B4-BE49-F238E27FC236}">
                      <a16:creationId xmlns:a16="http://schemas.microsoft.com/office/drawing/2014/main" id="{4AB8CE96-3DF3-4063-9F27-D4DB07BB75E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Arc 88">
                  <a:extLst>
                    <a:ext uri="{FF2B5EF4-FFF2-40B4-BE49-F238E27FC236}">
                      <a16:creationId xmlns:a16="http://schemas.microsoft.com/office/drawing/2014/main" id="{309BD817-14B6-4AA7-A1F6-6EAEFBC3A86F}"/>
                    </a:ext>
                  </a:extLst>
                </p:cNvPr>
                <p:cNvSpPr/>
                <p:nvPr/>
              </p:nvSpPr>
              <p:spPr>
                <a:xfrm>
                  <a:off x="5805714" y="609691"/>
                  <a:ext cx="410553" cy="386869"/>
                </a:xfrm>
                <a:prstGeom prst="arc">
                  <a:avLst>
                    <a:gd name="adj1" fmla="val 1080965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C6951FED-2BD7-4859-B333-5B1CAEF8AB8D}"/>
                  </a:ext>
                </a:extLst>
              </p:cNvPr>
              <p:cNvGrpSpPr/>
              <p:nvPr/>
            </p:nvGrpSpPr>
            <p:grpSpPr>
              <a:xfrm>
                <a:off x="5805714" y="1674665"/>
                <a:ext cx="580573" cy="386869"/>
                <a:chOff x="5805714" y="609691"/>
                <a:chExt cx="580573" cy="386869"/>
              </a:xfrm>
            </p:grpSpPr>
            <p:sp>
              <p:nvSpPr>
                <p:cNvPr id="91" name="Rectangle 90">
                  <a:extLst>
                    <a:ext uri="{FF2B5EF4-FFF2-40B4-BE49-F238E27FC236}">
                      <a16:creationId xmlns:a16="http://schemas.microsoft.com/office/drawing/2014/main" id="{FE30C63D-F045-40E9-8C54-26DA5BDA0F4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Arc 91">
                  <a:extLst>
                    <a:ext uri="{FF2B5EF4-FFF2-40B4-BE49-F238E27FC236}">
                      <a16:creationId xmlns:a16="http://schemas.microsoft.com/office/drawing/2014/main" id="{434A2720-2A66-40B1-AC7E-5C244C6E6EB9}"/>
                    </a:ext>
                  </a:extLst>
                </p:cNvPr>
                <p:cNvSpPr/>
                <p:nvPr/>
              </p:nvSpPr>
              <p:spPr>
                <a:xfrm>
                  <a:off x="5805714" y="609691"/>
                  <a:ext cx="410553" cy="386869"/>
                </a:xfrm>
                <a:prstGeom prst="arc">
                  <a:avLst>
                    <a:gd name="adj1" fmla="val 1087571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93" name="Group 92">
                <a:extLst>
                  <a:ext uri="{FF2B5EF4-FFF2-40B4-BE49-F238E27FC236}">
                    <a16:creationId xmlns:a16="http://schemas.microsoft.com/office/drawing/2014/main" id="{3253887B-E245-4C89-84BB-C89576187B4D}"/>
                  </a:ext>
                </a:extLst>
              </p:cNvPr>
              <p:cNvGrpSpPr/>
              <p:nvPr/>
            </p:nvGrpSpPr>
            <p:grpSpPr>
              <a:xfrm>
                <a:off x="5805714" y="1985688"/>
                <a:ext cx="580573" cy="386869"/>
                <a:chOff x="5805714" y="609691"/>
                <a:chExt cx="580573" cy="386869"/>
              </a:xfrm>
            </p:grpSpPr>
            <p:sp>
              <p:nvSpPr>
                <p:cNvPr id="94" name="Rectangle 93">
                  <a:extLst>
                    <a:ext uri="{FF2B5EF4-FFF2-40B4-BE49-F238E27FC236}">
                      <a16:creationId xmlns:a16="http://schemas.microsoft.com/office/drawing/2014/main" id="{C2935527-C9EF-4950-89BB-EB1207B25E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Arc 94">
                  <a:extLst>
                    <a:ext uri="{FF2B5EF4-FFF2-40B4-BE49-F238E27FC236}">
                      <a16:creationId xmlns:a16="http://schemas.microsoft.com/office/drawing/2014/main" id="{B885AD0D-2A97-4761-A7E2-81AE7730FF98}"/>
                    </a:ext>
                  </a:extLst>
                </p:cNvPr>
                <p:cNvSpPr/>
                <p:nvPr/>
              </p:nvSpPr>
              <p:spPr>
                <a:xfrm>
                  <a:off x="5805714" y="609691"/>
                  <a:ext cx="410553" cy="386869"/>
                </a:xfrm>
                <a:prstGeom prst="arc">
                  <a:avLst>
                    <a:gd name="adj1" fmla="val 1078249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B20895E6-FBAD-4249-90F9-43369FD2080F}"/>
                  </a:ext>
                </a:extLst>
              </p:cNvPr>
              <p:cNvGrpSpPr/>
              <p:nvPr/>
            </p:nvGrpSpPr>
            <p:grpSpPr>
              <a:xfrm>
                <a:off x="5805714" y="2296711"/>
                <a:ext cx="580573" cy="386869"/>
                <a:chOff x="5805714" y="609691"/>
                <a:chExt cx="580573" cy="386869"/>
              </a:xfrm>
            </p:grpSpPr>
            <p:sp>
              <p:nvSpPr>
                <p:cNvPr id="97" name="Rectangle 96">
                  <a:extLst>
                    <a:ext uri="{FF2B5EF4-FFF2-40B4-BE49-F238E27FC236}">
                      <a16:creationId xmlns:a16="http://schemas.microsoft.com/office/drawing/2014/main" id="{416F99E9-E132-4AB6-9501-719E390B295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Arc 97">
                  <a:extLst>
                    <a:ext uri="{FF2B5EF4-FFF2-40B4-BE49-F238E27FC236}">
                      <a16:creationId xmlns:a16="http://schemas.microsoft.com/office/drawing/2014/main" id="{7BF41422-E1EF-4A49-906D-7C9E43200378}"/>
                    </a:ext>
                  </a:extLst>
                </p:cNvPr>
                <p:cNvSpPr/>
                <p:nvPr/>
              </p:nvSpPr>
              <p:spPr>
                <a:xfrm>
                  <a:off x="5805714" y="609691"/>
                  <a:ext cx="410553" cy="386869"/>
                </a:xfrm>
                <a:prstGeom prst="arc">
                  <a:avLst>
                    <a:gd name="adj1" fmla="val 108379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9" name="Group 98">
                <a:extLst>
                  <a:ext uri="{FF2B5EF4-FFF2-40B4-BE49-F238E27FC236}">
                    <a16:creationId xmlns:a16="http://schemas.microsoft.com/office/drawing/2014/main" id="{3A6C8FCE-3906-4A51-8C51-53A21458A79D}"/>
                  </a:ext>
                </a:extLst>
              </p:cNvPr>
              <p:cNvGrpSpPr/>
              <p:nvPr/>
            </p:nvGrpSpPr>
            <p:grpSpPr>
              <a:xfrm>
                <a:off x="5805714" y="2607734"/>
                <a:ext cx="580573" cy="386869"/>
                <a:chOff x="5805714" y="609691"/>
                <a:chExt cx="580573" cy="386869"/>
              </a:xfrm>
            </p:grpSpPr>
            <p:sp>
              <p:nvSpPr>
                <p:cNvPr id="100" name="Rectangle 99">
                  <a:extLst>
                    <a:ext uri="{FF2B5EF4-FFF2-40B4-BE49-F238E27FC236}">
                      <a16:creationId xmlns:a16="http://schemas.microsoft.com/office/drawing/2014/main" id="{01B7306C-C82A-4CBC-8810-B196E2B85FD9}"/>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Arc 100">
                  <a:extLst>
                    <a:ext uri="{FF2B5EF4-FFF2-40B4-BE49-F238E27FC236}">
                      <a16:creationId xmlns:a16="http://schemas.microsoft.com/office/drawing/2014/main" id="{4309EB4B-A1C1-41B8-9E71-43E4632DE81A}"/>
                    </a:ext>
                  </a:extLst>
                </p:cNvPr>
                <p:cNvSpPr/>
                <p:nvPr/>
              </p:nvSpPr>
              <p:spPr>
                <a:xfrm>
                  <a:off x="5805714" y="609691"/>
                  <a:ext cx="410553" cy="386869"/>
                </a:xfrm>
                <a:prstGeom prst="arc">
                  <a:avLst>
                    <a:gd name="adj1" fmla="val 1081717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2" name="Group 101">
                <a:extLst>
                  <a:ext uri="{FF2B5EF4-FFF2-40B4-BE49-F238E27FC236}">
                    <a16:creationId xmlns:a16="http://schemas.microsoft.com/office/drawing/2014/main" id="{C74B4894-B5D2-4362-964C-D4DC0546060A}"/>
                  </a:ext>
                </a:extLst>
              </p:cNvPr>
              <p:cNvGrpSpPr/>
              <p:nvPr/>
            </p:nvGrpSpPr>
            <p:grpSpPr>
              <a:xfrm>
                <a:off x="5805714" y="2918757"/>
                <a:ext cx="580573" cy="386869"/>
                <a:chOff x="5805714" y="609691"/>
                <a:chExt cx="580573" cy="386869"/>
              </a:xfrm>
            </p:grpSpPr>
            <p:sp>
              <p:nvSpPr>
                <p:cNvPr id="103" name="Rectangle 102">
                  <a:extLst>
                    <a:ext uri="{FF2B5EF4-FFF2-40B4-BE49-F238E27FC236}">
                      <a16:creationId xmlns:a16="http://schemas.microsoft.com/office/drawing/2014/main" id="{DA95D981-4D5B-4F4F-8A82-69838938508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Arc 103">
                  <a:extLst>
                    <a:ext uri="{FF2B5EF4-FFF2-40B4-BE49-F238E27FC236}">
                      <a16:creationId xmlns:a16="http://schemas.microsoft.com/office/drawing/2014/main" id="{E4822634-A39A-4B0D-8399-883328FCA1EE}"/>
                    </a:ext>
                  </a:extLst>
                </p:cNvPr>
                <p:cNvSpPr/>
                <p:nvPr/>
              </p:nvSpPr>
              <p:spPr>
                <a:xfrm>
                  <a:off x="5805714" y="609691"/>
                  <a:ext cx="410553" cy="386869"/>
                </a:xfrm>
                <a:prstGeom prst="arc">
                  <a:avLst>
                    <a:gd name="adj1" fmla="val 1122047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5" name="Group 104">
                <a:extLst>
                  <a:ext uri="{FF2B5EF4-FFF2-40B4-BE49-F238E27FC236}">
                    <a16:creationId xmlns:a16="http://schemas.microsoft.com/office/drawing/2014/main" id="{AC0C8900-7AAE-4DAD-9853-250BA8E46217}"/>
                  </a:ext>
                </a:extLst>
              </p:cNvPr>
              <p:cNvGrpSpPr/>
              <p:nvPr/>
            </p:nvGrpSpPr>
            <p:grpSpPr>
              <a:xfrm>
                <a:off x="5805714" y="3229780"/>
                <a:ext cx="580573" cy="386869"/>
                <a:chOff x="5805714" y="609691"/>
                <a:chExt cx="580573" cy="386869"/>
              </a:xfrm>
            </p:grpSpPr>
            <p:sp>
              <p:nvSpPr>
                <p:cNvPr id="106" name="Rectangle 105">
                  <a:extLst>
                    <a:ext uri="{FF2B5EF4-FFF2-40B4-BE49-F238E27FC236}">
                      <a16:creationId xmlns:a16="http://schemas.microsoft.com/office/drawing/2014/main" id="{8F16C3F5-5111-4385-95DB-684995C5DA9E}"/>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Arc 106">
                  <a:extLst>
                    <a:ext uri="{FF2B5EF4-FFF2-40B4-BE49-F238E27FC236}">
                      <a16:creationId xmlns:a16="http://schemas.microsoft.com/office/drawing/2014/main" id="{C8E4EC42-A513-472E-AE69-66EF8F71937C}"/>
                    </a:ext>
                  </a:extLst>
                </p:cNvPr>
                <p:cNvSpPr/>
                <p:nvPr/>
              </p:nvSpPr>
              <p:spPr>
                <a:xfrm>
                  <a:off x="5805714" y="609691"/>
                  <a:ext cx="410553" cy="386869"/>
                </a:xfrm>
                <a:prstGeom prst="arc">
                  <a:avLst>
                    <a:gd name="adj1" fmla="val 106480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B9DF2A69-06AC-4DC9-B6C7-9A1B9D012585}"/>
                  </a:ext>
                </a:extLst>
              </p:cNvPr>
              <p:cNvGrpSpPr/>
              <p:nvPr/>
            </p:nvGrpSpPr>
            <p:grpSpPr>
              <a:xfrm>
                <a:off x="5805714" y="3540803"/>
                <a:ext cx="580573" cy="386869"/>
                <a:chOff x="5805714" y="609691"/>
                <a:chExt cx="580573" cy="386869"/>
              </a:xfrm>
            </p:grpSpPr>
            <p:sp>
              <p:nvSpPr>
                <p:cNvPr id="109" name="Rectangle 108">
                  <a:extLst>
                    <a:ext uri="{FF2B5EF4-FFF2-40B4-BE49-F238E27FC236}">
                      <a16:creationId xmlns:a16="http://schemas.microsoft.com/office/drawing/2014/main" id="{66D59475-186E-4F7A-A501-ABEDCC08DC9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id="{55C929AA-C5D4-4A29-94FC-BF99C03F9430}"/>
                    </a:ext>
                  </a:extLst>
                </p:cNvPr>
                <p:cNvSpPr/>
                <p:nvPr/>
              </p:nvSpPr>
              <p:spPr>
                <a:xfrm>
                  <a:off x="5805714" y="609691"/>
                  <a:ext cx="410553" cy="386869"/>
                </a:xfrm>
                <a:prstGeom prst="arc">
                  <a:avLst>
                    <a:gd name="adj1" fmla="val 109014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26F5DDE8-77F1-4A19-9A73-FA16AD387091}"/>
                  </a:ext>
                </a:extLst>
              </p:cNvPr>
              <p:cNvGrpSpPr/>
              <p:nvPr/>
            </p:nvGrpSpPr>
            <p:grpSpPr>
              <a:xfrm>
                <a:off x="5805714" y="3851826"/>
                <a:ext cx="580573" cy="386869"/>
                <a:chOff x="5805714" y="609691"/>
                <a:chExt cx="580573" cy="386869"/>
              </a:xfrm>
            </p:grpSpPr>
            <p:sp>
              <p:nvSpPr>
                <p:cNvPr id="112" name="Rectangle 111">
                  <a:extLst>
                    <a:ext uri="{FF2B5EF4-FFF2-40B4-BE49-F238E27FC236}">
                      <a16:creationId xmlns:a16="http://schemas.microsoft.com/office/drawing/2014/main" id="{3975D25C-1E30-46E2-BA99-3037ADE3170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Arc 112">
                  <a:extLst>
                    <a:ext uri="{FF2B5EF4-FFF2-40B4-BE49-F238E27FC236}">
                      <a16:creationId xmlns:a16="http://schemas.microsoft.com/office/drawing/2014/main" id="{5489E9B8-DC06-4350-B467-61A9DA0B02A7}"/>
                    </a:ext>
                  </a:extLst>
                </p:cNvPr>
                <p:cNvSpPr/>
                <p:nvPr/>
              </p:nvSpPr>
              <p:spPr>
                <a:xfrm>
                  <a:off x="5805714" y="609691"/>
                  <a:ext cx="410553" cy="386869"/>
                </a:xfrm>
                <a:prstGeom prst="arc">
                  <a:avLst>
                    <a:gd name="adj1" fmla="val 11023282"/>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4" name="Group 113">
                <a:extLst>
                  <a:ext uri="{FF2B5EF4-FFF2-40B4-BE49-F238E27FC236}">
                    <a16:creationId xmlns:a16="http://schemas.microsoft.com/office/drawing/2014/main" id="{0375CE18-5EC1-4881-8142-DC1BC91AD094}"/>
                  </a:ext>
                </a:extLst>
              </p:cNvPr>
              <p:cNvGrpSpPr/>
              <p:nvPr/>
            </p:nvGrpSpPr>
            <p:grpSpPr>
              <a:xfrm>
                <a:off x="5805714" y="4162849"/>
                <a:ext cx="580573" cy="386869"/>
                <a:chOff x="5805714" y="609691"/>
                <a:chExt cx="580573" cy="386869"/>
              </a:xfrm>
            </p:grpSpPr>
            <p:sp>
              <p:nvSpPr>
                <p:cNvPr id="115" name="Rectangle 114">
                  <a:extLst>
                    <a:ext uri="{FF2B5EF4-FFF2-40B4-BE49-F238E27FC236}">
                      <a16:creationId xmlns:a16="http://schemas.microsoft.com/office/drawing/2014/main" id="{10A76D25-919A-40D9-9554-EFE2D3956BE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Arc 115">
                  <a:extLst>
                    <a:ext uri="{FF2B5EF4-FFF2-40B4-BE49-F238E27FC236}">
                      <a16:creationId xmlns:a16="http://schemas.microsoft.com/office/drawing/2014/main" id="{F541D253-66CC-4C59-909C-302800ABEEFC}"/>
                    </a:ext>
                  </a:extLst>
                </p:cNvPr>
                <p:cNvSpPr/>
                <p:nvPr/>
              </p:nvSpPr>
              <p:spPr>
                <a:xfrm>
                  <a:off x="5805714" y="609691"/>
                  <a:ext cx="410553" cy="386869"/>
                </a:xfrm>
                <a:prstGeom prst="arc">
                  <a:avLst>
                    <a:gd name="adj1" fmla="val 11168103"/>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7" name="Group 116">
                <a:extLst>
                  <a:ext uri="{FF2B5EF4-FFF2-40B4-BE49-F238E27FC236}">
                    <a16:creationId xmlns:a16="http://schemas.microsoft.com/office/drawing/2014/main" id="{D86A99F9-8CBA-4BBB-88F7-14582E27C64C}"/>
                  </a:ext>
                </a:extLst>
              </p:cNvPr>
              <p:cNvGrpSpPr/>
              <p:nvPr/>
            </p:nvGrpSpPr>
            <p:grpSpPr>
              <a:xfrm>
                <a:off x="5805714" y="4473872"/>
                <a:ext cx="580573" cy="386869"/>
                <a:chOff x="5805714" y="609691"/>
                <a:chExt cx="580573" cy="386869"/>
              </a:xfrm>
            </p:grpSpPr>
            <p:sp>
              <p:nvSpPr>
                <p:cNvPr id="118" name="Rectangle 117">
                  <a:extLst>
                    <a:ext uri="{FF2B5EF4-FFF2-40B4-BE49-F238E27FC236}">
                      <a16:creationId xmlns:a16="http://schemas.microsoft.com/office/drawing/2014/main" id="{16259704-CA38-4525-8489-D1FECD12BDB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Arc 118">
                  <a:extLst>
                    <a:ext uri="{FF2B5EF4-FFF2-40B4-BE49-F238E27FC236}">
                      <a16:creationId xmlns:a16="http://schemas.microsoft.com/office/drawing/2014/main" id="{40F4FCA1-5992-49D0-8CE6-8488CF6BAF04}"/>
                    </a:ext>
                  </a:extLst>
                </p:cNvPr>
                <p:cNvSpPr/>
                <p:nvPr/>
              </p:nvSpPr>
              <p:spPr>
                <a:xfrm>
                  <a:off x="5805714" y="609691"/>
                  <a:ext cx="410553" cy="386869"/>
                </a:xfrm>
                <a:prstGeom prst="arc">
                  <a:avLst>
                    <a:gd name="adj1" fmla="val 11188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F5C59377-7214-4209-BA16-86D5D1DAE2B0}"/>
                  </a:ext>
                </a:extLst>
              </p:cNvPr>
              <p:cNvGrpSpPr/>
              <p:nvPr/>
            </p:nvGrpSpPr>
            <p:grpSpPr>
              <a:xfrm>
                <a:off x="5805714" y="4784895"/>
                <a:ext cx="580573" cy="386869"/>
                <a:chOff x="5805714" y="609691"/>
                <a:chExt cx="580573" cy="386869"/>
              </a:xfrm>
            </p:grpSpPr>
            <p:sp>
              <p:nvSpPr>
                <p:cNvPr id="121" name="Rectangle 120">
                  <a:extLst>
                    <a:ext uri="{FF2B5EF4-FFF2-40B4-BE49-F238E27FC236}">
                      <a16:creationId xmlns:a16="http://schemas.microsoft.com/office/drawing/2014/main" id="{959A5D35-C7AE-458F-BBB5-71CD3A3F97F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Arc 121">
                  <a:extLst>
                    <a:ext uri="{FF2B5EF4-FFF2-40B4-BE49-F238E27FC236}">
                      <a16:creationId xmlns:a16="http://schemas.microsoft.com/office/drawing/2014/main" id="{F490A229-65A6-4DFF-870F-4B92A114A66A}"/>
                    </a:ext>
                  </a:extLst>
                </p:cNvPr>
                <p:cNvSpPr/>
                <p:nvPr/>
              </p:nvSpPr>
              <p:spPr>
                <a:xfrm>
                  <a:off x="5805714" y="609691"/>
                  <a:ext cx="410553" cy="386869"/>
                </a:xfrm>
                <a:prstGeom prst="arc">
                  <a:avLst>
                    <a:gd name="adj1" fmla="val 1114643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3" name="Group 122">
                <a:extLst>
                  <a:ext uri="{FF2B5EF4-FFF2-40B4-BE49-F238E27FC236}">
                    <a16:creationId xmlns:a16="http://schemas.microsoft.com/office/drawing/2014/main" id="{9EC6FFFF-2006-4366-8566-0113AD9F036A}"/>
                  </a:ext>
                </a:extLst>
              </p:cNvPr>
              <p:cNvGrpSpPr/>
              <p:nvPr/>
            </p:nvGrpSpPr>
            <p:grpSpPr>
              <a:xfrm>
                <a:off x="5805714" y="5095918"/>
                <a:ext cx="580573" cy="386869"/>
                <a:chOff x="5805714" y="609691"/>
                <a:chExt cx="580573" cy="386869"/>
              </a:xfrm>
            </p:grpSpPr>
            <p:sp>
              <p:nvSpPr>
                <p:cNvPr id="124" name="Rectangle 123">
                  <a:extLst>
                    <a:ext uri="{FF2B5EF4-FFF2-40B4-BE49-F238E27FC236}">
                      <a16:creationId xmlns:a16="http://schemas.microsoft.com/office/drawing/2014/main" id="{595E399E-0521-4D5B-914F-29C3ADDF2B72}"/>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Arc 124">
                  <a:extLst>
                    <a:ext uri="{FF2B5EF4-FFF2-40B4-BE49-F238E27FC236}">
                      <a16:creationId xmlns:a16="http://schemas.microsoft.com/office/drawing/2014/main" id="{14739334-2472-4756-B880-7780C40DA407}"/>
                    </a:ext>
                  </a:extLst>
                </p:cNvPr>
                <p:cNvSpPr/>
                <p:nvPr/>
              </p:nvSpPr>
              <p:spPr>
                <a:xfrm>
                  <a:off x="5805714" y="609691"/>
                  <a:ext cx="410553" cy="386869"/>
                </a:xfrm>
                <a:prstGeom prst="arc">
                  <a:avLst>
                    <a:gd name="adj1" fmla="val 111225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6D7FEFCF-F5E2-48A4-8DA2-466E3FA530E8}"/>
                  </a:ext>
                </a:extLst>
              </p:cNvPr>
              <p:cNvGrpSpPr/>
              <p:nvPr/>
            </p:nvGrpSpPr>
            <p:grpSpPr>
              <a:xfrm>
                <a:off x="5805714" y="5406941"/>
                <a:ext cx="580573" cy="386869"/>
                <a:chOff x="5805714" y="609691"/>
                <a:chExt cx="580573" cy="386869"/>
              </a:xfrm>
            </p:grpSpPr>
            <p:sp>
              <p:nvSpPr>
                <p:cNvPr id="127" name="Rectangle 126">
                  <a:extLst>
                    <a:ext uri="{FF2B5EF4-FFF2-40B4-BE49-F238E27FC236}">
                      <a16:creationId xmlns:a16="http://schemas.microsoft.com/office/drawing/2014/main" id="{5B8C7798-2FB8-447C-BA5C-ECB75C74E5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Arc 127">
                  <a:extLst>
                    <a:ext uri="{FF2B5EF4-FFF2-40B4-BE49-F238E27FC236}">
                      <a16:creationId xmlns:a16="http://schemas.microsoft.com/office/drawing/2014/main" id="{DDFE7CA2-AC7D-4CF0-A779-1F7EC6161969}"/>
                    </a:ext>
                  </a:extLst>
                </p:cNvPr>
                <p:cNvSpPr/>
                <p:nvPr/>
              </p:nvSpPr>
              <p:spPr>
                <a:xfrm>
                  <a:off x="5805714" y="609691"/>
                  <a:ext cx="410553" cy="386869"/>
                </a:xfrm>
                <a:prstGeom prst="arc">
                  <a:avLst>
                    <a:gd name="adj1" fmla="val 108791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9" name="Group 128">
                <a:extLst>
                  <a:ext uri="{FF2B5EF4-FFF2-40B4-BE49-F238E27FC236}">
                    <a16:creationId xmlns:a16="http://schemas.microsoft.com/office/drawing/2014/main" id="{EF6B5FAD-EB1F-43DC-8B99-11CAD21D64C9}"/>
                  </a:ext>
                </a:extLst>
              </p:cNvPr>
              <p:cNvGrpSpPr/>
              <p:nvPr/>
            </p:nvGrpSpPr>
            <p:grpSpPr>
              <a:xfrm>
                <a:off x="5805714" y="5717964"/>
                <a:ext cx="611054" cy="386869"/>
                <a:chOff x="5805714" y="609691"/>
                <a:chExt cx="611054" cy="386869"/>
              </a:xfrm>
            </p:grpSpPr>
            <p:sp>
              <p:nvSpPr>
                <p:cNvPr id="130" name="Rectangle 129">
                  <a:extLst>
                    <a:ext uri="{FF2B5EF4-FFF2-40B4-BE49-F238E27FC236}">
                      <a16:creationId xmlns:a16="http://schemas.microsoft.com/office/drawing/2014/main" id="{B817890A-729D-4FBB-8EF7-DAFD6F73427B}"/>
                    </a:ext>
                  </a:extLst>
                </p:cNvPr>
                <p:cNvSpPr/>
                <p:nvPr/>
              </p:nvSpPr>
              <p:spPr>
                <a:xfrm>
                  <a:off x="6156962" y="666847"/>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Arc 130">
                  <a:extLst>
                    <a:ext uri="{FF2B5EF4-FFF2-40B4-BE49-F238E27FC236}">
                      <a16:creationId xmlns:a16="http://schemas.microsoft.com/office/drawing/2014/main" id="{EAD6132E-2435-4771-A3CC-CCE94E7A9600}"/>
                    </a:ext>
                  </a:extLst>
                </p:cNvPr>
                <p:cNvSpPr/>
                <p:nvPr/>
              </p:nvSpPr>
              <p:spPr>
                <a:xfrm>
                  <a:off x="5805714" y="609691"/>
                  <a:ext cx="410553" cy="386869"/>
                </a:xfrm>
                <a:prstGeom prst="arc">
                  <a:avLst>
                    <a:gd name="adj1" fmla="val 109924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2" name="Group 131">
                <a:extLst>
                  <a:ext uri="{FF2B5EF4-FFF2-40B4-BE49-F238E27FC236}">
                    <a16:creationId xmlns:a16="http://schemas.microsoft.com/office/drawing/2014/main" id="{2B7006E1-B188-46BA-BAA5-15A960905F4C}"/>
                  </a:ext>
                </a:extLst>
              </p:cNvPr>
              <p:cNvGrpSpPr/>
              <p:nvPr/>
            </p:nvGrpSpPr>
            <p:grpSpPr>
              <a:xfrm>
                <a:off x="5805714" y="6028987"/>
                <a:ext cx="580573" cy="386869"/>
                <a:chOff x="5805714" y="609691"/>
                <a:chExt cx="580573" cy="386869"/>
              </a:xfrm>
            </p:grpSpPr>
            <p:sp>
              <p:nvSpPr>
                <p:cNvPr id="133" name="Rectangle 132">
                  <a:extLst>
                    <a:ext uri="{FF2B5EF4-FFF2-40B4-BE49-F238E27FC236}">
                      <a16:creationId xmlns:a16="http://schemas.microsoft.com/office/drawing/2014/main" id="{D01250CF-AFA1-4A19-B3C7-7F163609380B}"/>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Arc 133">
                  <a:extLst>
                    <a:ext uri="{FF2B5EF4-FFF2-40B4-BE49-F238E27FC236}">
                      <a16:creationId xmlns:a16="http://schemas.microsoft.com/office/drawing/2014/main" id="{1014BA5C-C370-44EB-84DA-2D69E36CE6C3}"/>
                    </a:ext>
                  </a:extLst>
                </p:cNvPr>
                <p:cNvSpPr/>
                <p:nvPr/>
              </p:nvSpPr>
              <p:spPr>
                <a:xfrm>
                  <a:off x="5805714" y="609691"/>
                  <a:ext cx="410553" cy="386869"/>
                </a:xfrm>
                <a:prstGeom prst="arc">
                  <a:avLst>
                    <a:gd name="adj1" fmla="val 1119721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5" name="Group 134">
                <a:extLst>
                  <a:ext uri="{FF2B5EF4-FFF2-40B4-BE49-F238E27FC236}">
                    <a16:creationId xmlns:a16="http://schemas.microsoft.com/office/drawing/2014/main" id="{AD8CB7E5-EBC4-4791-B93B-D0B41B862B83}"/>
                  </a:ext>
                </a:extLst>
              </p:cNvPr>
              <p:cNvGrpSpPr/>
              <p:nvPr/>
            </p:nvGrpSpPr>
            <p:grpSpPr>
              <a:xfrm>
                <a:off x="5805714" y="6340004"/>
                <a:ext cx="580573" cy="386869"/>
                <a:chOff x="5805714" y="609691"/>
                <a:chExt cx="580573" cy="386869"/>
              </a:xfrm>
            </p:grpSpPr>
            <p:sp>
              <p:nvSpPr>
                <p:cNvPr id="136" name="Rectangle 135">
                  <a:extLst>
                    <a:ext uri="{FF2B5EF4-FFF2-40B4-BE49-F238E27FC236}">
                      <a16:creationId xmlns:a16="http://schemas.microsoft.com/office/drawing/2014/main" id="{CF456FF3-391C-4C8E-A128-A413BDBBB225}"/>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Arc 136">
                  <a:extLst>
                    <a:ext uri="{FF2B5EF4-FFF2-40B4-BE49-F238E27FC236}">
                      <a16:creationId xmlns:a16="http://schemas.microsoft.com/office/drawing/2014/main" id="{8838FE2A-04D7-44E3-97C3-54338832CB9A}"/>
                    </a:ext>
                  </a:extLst>
                </p:cNvPr>
                <p:cNvSpPr/>
                <p:nvPr/>
              </p:nvSpPr>
              <p:spPr>
                <a:xfrm>
                  <a:off x="5805714" y="609691"/>
                  <a:ext cx="410553" cy="386869"/>
                </a:xfrm>
                <a:prstGeom prst="arc">
                  <a:avLst>
                    <a:gd name="adj1" fmla="val 1112980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cxnSp>
          <p:nvCxnSpPr>
            <p:cNvPr id="163" name="Straight Connector 162">
              <a:extLst>
                <a:ext uri="{FF2B5EF4-FFF2-40B4-BE49-F238E27FC236}">
                  <a16:creationId xmlns:a16="http://schemas.microsoft.com/office/drawing/2014/main" id="{6A4BE4DF-D2F4-4379-A9D6-80E52AFF4147}"/>
                </a:ext>
              </a:extLst>
            </p:cNvPr>
            <p:cNvCxnSpPr>
              <a:cxnSpLocks/>
            </p:cNvCxnSpPr>
            <p:nvPr/>
          </p:nvCxnSpPr>
          <p:spPr>
            <a:xfrm>
              <a:off x="686853" y="1364266"/>
              <a:ext cx="5727695"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6A4BE4DF-D2F4-4379-A9D6-80E52AFF4147}"/>
                </a:ext>
              </a:extLst>
            </p:cNvPr>
            <p:cNvCxnSpPr>
              <a:cxnSpLocks/>
            </p:cNvCxnSpPr>
            <p:nvPr/>
          </p:nvCxnSpPr>
          <p:spPr>
            <a:xfrm>
              <a:off x="686853" y="1697729"/>
              <a:ext cx="572574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6A4BE4DF-D2F4-4379-A9D6-80E52AFF4147}"/>
                </a:ext>
              </a:extLst>
            </p:cNvPr>
            <p:cNvCxnSpPr>
              <a:cxnSpLocks/>
            </p:cNvCxnSpPr>
            <p:nvPr/>
          </p:nvCxnSpPr>
          <p:spPr>
            <a:xfrm>
              <a:off x="686853" y="2364655"/>
              <a:ext cx="572176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6A4BE4DF-D2F4-4379-A9D6-80E52AFF4147}"/>
                </a:ext>
              </a:extLst>
            </p:cNvPr>
            <p:cNvCxnSpPr>
              <a:cxnSpLocks/>
            </p:cNvCxnSpPr>
            <p:nvPr/>
          </p:nvCxnSpPr>
          <p:spPr>
            <a:xfrm>
              <a:off x="711925" y="3031581"/>
              <a:ext cx="569421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6A4BE4DF-D2F4-4379-A9D6-80E52AFF4147}"/>
                </a:ext>
              </a:extLst>
            </p:cNvPr>
            <p:cNvCxnSpPr>
              <a:cxnSpLocks/>
            </p:cNvCxnSpPr>
            <p:nvPr/>
          </p:nvCxnSpPr>
          <p:spPr>
            <a:xfrm>
              <a:off x="686853" y="3365044"/>
              <a:ext cx="572427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6A4BE4DF-D2F4-4379-A9D6-80E52AFF4147}"/>
                </a:ext>
              </a:extLst>
            </p:cNvPr>
            <p:cNvCxnSpPr>
              <a:cxnSpLocks/>
            </p:cNvCxnSpPr>
            <p:nvPr/>
          </p:nvCxnSpPr>
          <p:spPr>
            <a:xfrm>
              <a:off x="686853" y="2698118"/>
              <a:ext cx="5716098"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6A4BE4DF-D2F4-4379-A9D6-80E52AFF4147}"/>
                </a:ext>
              </a:extLst>
            </p:cNvPr>
            <p:cNvCxnSpPr>
              <a:cxnSpLocks/>
            </p:cNvCxnSpPr>
            <p:nvPr/>
          </p:nvCxnSpPr>
          <p:spPr>
            <a:xfrm>
              <a:off x="686853" y="2031192"/>
              <a:ext cx="5729278"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6A4BE4DF-D2F4-4379-A9D6-80E52AFF4147}"/>
                </a:ext>
              </a:extLst>
            </p:cNvPr>
            <p:cNvCxnSpPr>
              <a:cxnSpLocks/>
            </p:cNvCxnSpPr>
            <p:nvPr/>
          </p:nvCxnSpPr>
          <p:spPr>
            <a:xfrm>
              <a:off x="704830" y="3698507"/>
              <a:ext cx="5705586"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6A4BE4DF-D2F4-4379-A9D6-80E52AFF4147}"/>
                </a:ext>
              </a:extLst>
            </p:cNvPr>
            <p:cNvCxnSpPr>
              <a:cxnSpLocks/>
            </p:cNvCxnSpPr>
            <p:nvPr/>
          </p:nvCxnSpPr>
          <p:spPr>
            <a:xfrm>
              <a:off x="690391" y="4031970"/>
              <a:ext cx="5727695"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a:extLst>
                <a:ext uri="{FF2B5EF4-FFF2-40B4-BE49-F238E27FC236}">
                  <a16:creationId xmlns:a16="http://schemas.microsoft.com/office/drawing/2014/main" id="{6A4BE4DF-D2F4-4379-A9D6-80E52AFF4147}"/>
                </a:ext>
              </a:extLst>
            </p:cNvPr>
            <p:cNvCxnSpPr>
              <a:cxnSpLocks/>
            </p:cNvCxnSpPr>
            <p:nvPr/>
          </p:nvCxnSpPr>
          <p:spPr>
            <a:xfrm>
              <a:off x="690391" y="4365433"/>
              <a:ext cx="572574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a:extLst>
                <a:ext uri="{FF2B5EF4-FFF2-40B4-BE49-F238E27FC236}">
                  <a16:creationId xmlns:a16="http://schemas.microsoft.com/office/drawing/2014/main" id="{6A4BE4DF-D2F4-4379-A9D6-80E52AFF4147}"/>
                </a:ext>
              </a:extLst>
            </p:cNvPr>
            <p:cNvCxnSpPr>
              <a:cxnSpLocks/>
            </p:cNvCxnSpPr>
            <p:nvPr/>
          </p:nvCxnSpPr>
          <p:spPr>
            <a:xfrm>
              <a:off x="690391" y="5032359"/>
              <a:ext cx="572176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6A4BE4DF-D2F4-4379-A9D6-80E52AFF4147}"/>
                </a:ext>
              </a:extLst>
            </p:cNvPr>
            <p:cNvCxnSpPr>
              <a:cxnSpLocks/>
            </p:cNvCxnSpPr>
            <p:nvPr/>
          </p:nvCxnSpPr>
          <p:spPr>
            <a:xfrm>
              <a:off x="715463" y="5699285"/>
              <a:ext cx="569421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6A4BE4DF-D2F4-4379-A9D6-80E52AFF4147}"/>
                </a:ext>
              </a:extLst>
            </p:cNvPr>
            <p:cNvCxnSpPr>
              <a:cxnSpLocks/>
            </p:cNvCxnSpPr>
            <p:nvPr/>
          </p:nvCxnSpPr>
          <p:spPr>
            <a:xfrm>
              <a:off x="690391" y="6032748"/>
              <a:ext cx="5351446"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a16="http://schemas.microsoft.com/office/drawing/2014/main" id="{6A4BE4DF-D2F4-4379-A9D6-80E52AFF4147}"/>
                </a:ext>
              </a:extLst>
            </p:cNvPr>
            <p:cNvCxnSpPr>
              <a:cxnSpLocks/>
            </p:cNvCxnSpPr>
            <p:nvPr/>
          </p:nvCxnSpPr>
          <p:spPr>
            <a:xfrm>
              <a:off x="690391" y="5365822"/>
              <a:ext cx="5716098"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6A4BE4DF-D2F4-4379-A9D6-80E52AFF4147}"/>
                </a:ext>
              </a:extLst>
            </p:cNvPr>
            <p:cNvCxnSpPr>
              <a:cxnSpLocks/>
            </p:cNvCxnSpPr>
            <p:nvPr/>
          </p:nvCxnSpPr>
          <p:spPr>
            <a:xfrm>
              <a:off x="690391" y="4698896"/>
              <a:ext cx="5729278"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6A4BE4DF-D2F4-4379-A9D6-80E52AFF4147}"/>
                </a:ext>
              </a:extLst>
            </p:cNvPr>
            <p:cNvCxnSpPr>
              <a:cxnSpLocks/>
            </p:cNvCxnSpPr>
            <p:nvPr/>
          </p:nvCxnSpPr>
          <p:spPr>
            <a:xfrm>
              <a:off x="678681" y="6366211"/>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6A4BE4DF-D2F4-4379-A9D6-80E52AFF4147}"/>
                </a:ext>
              </a:extLst>
            </p:cNvPr>
            <p:cNvCxnSpPr>
              <a:cxnSpLocks/>
            </p:cNvCxnSpPr>
            <p:nvPr/>
          </p:nvCxnSpPr>
          <p:spPr>
            <a:xfrm>
              <a:off x="676019" y="6699674"/>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6A4BE4DF-D2F4-4379-A9D6-80E52AFF4147}"/>
                </a:ext>
              </a:extLst>
            </p:cNvPr>
            <p:cNvCxnSpPr>
              <a:cxnSpLocks/>
            </p:cNvCxnSpPr>
            <p:nvPr/>
          </p:nvCxnSpPr>
          <p:spPr>
            <a:xfrm>
              <a:off x="678681" y="7033137"/>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6A4BE4DF-D2F4-4379-A9D6-80E52AFF4147}"/>
                </a:ext>
              </a:extLst>
            </p:cNvPr>
            <p:cNvCxnSpPr>
              <a:cxnSpLocks/>
            </p:cNvCxnSpPr>
            <p:nvPr/>
          </p:nvCxnSpPr>
          <p:spPr>
            <a:xfrm>
              <a:off x="676019" y="7366600"/>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6A4BE4DF-D2F4-4379-A9D6-80E52AFF4147}"/>
                </a:ext>
              </a:extLst>
            </p:cNvPr>
            <p:cNvCxnSpPr>
              <a:cxnSpLocks/>
            </p:cNvCxnSpPr>
            <p:nvPr/>
          </p:nvCxnSpPr>
          <p:spPr>
            <a:xfrm>
              <a:off x="689515" y="7700063"/>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6A4BE4DF-D2F4-4379-A9D6-80E52AFF4147}"/>
                </a:ext>
              </a:extLst>
            </p:cNvPr>
            <p:cNvCxnSpPr>
              <a:cxnSpLocks/>
            </p:cNvCxnSpPr>
            <p:nvPr/>
          </p:nvCxnSpPr>
          <p:spPr>
            <a:xfrm>
              <a:off x="686853" y="8033526"/>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6A4BE4DF-D2F4-4379-A9D6-80E52AFF4147}"/>
                </a:ext>
              </a:extLst>
            </p:cNvPr>
            <p:cNvCxnSpPr>
              <a:cxnSpLocks/>
            </p:cNvCxnSpPr>
            <p:nvPr/>
          </p:nvCxnSpPr>
          <p:spPr>
            <a:xfrm>
              <a:off x="689515" y="8366989"/>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6A4BE4DF-D2F4-4379-A9D6-80E52AFF4147}"/>
                </a:ext>
              </a:extLst>
            </p:cNvPr>
            <p:cNvCxnSpPr>
              <a:cxnSpLocks/>
            </p:cNvCxnSpPr>
            <p:nvPr/>
          </p:nvCxnSpPr>
          <p:spPr>
            <a:xfrm>
              <a:off x="686853" y="8700452"/>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6A4BE4DF-D2F4-4379-A9D6-80E52AFF4147}"/>
                </a:ext>
              </a:extLst>
            </p:cNvPr>
            <p:cNvCxnSpPr>
              <a:cxnSpLocks/>
            </p:cNvCxnSpPr>
            <p:nvPr/>
          </p:nvCxnSpPr>
          <p:spPr>
            <a:xfrm>
              <a:off x="682165" y="9033915"/>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6A4BE4DF-D2F4-4379-A9D6-80E52AFF4147}"/>
                </a:ext>
              </a:extLst>
            </p:cNvPr>
            <p:cNvCxnSpPr>
              <a:cxnSpLocks/>
            </p:cNvCxnSpPr>
            <p:nvPr/>
          </p:nvCxnSpPr>
          <p:spPr>
            <a:xfrm>
              <a:off x="679503" y="9367371"/>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grpSp>
      <p:sp>
        <p:nvSpPr>
          <p:cNvPr id="328" name="TextBox 327">
            <a:extLst>
              <a:ext uri="{FF2B5EF4-FFF2-40B4-BE49-F238E27FC236}">
                <a16:creationId xmlns:a16="http://schemas.microsoft.com/office/drawing/2014/main" id="{A965834C-80E1-4270-9F5A-A3582A7BB7F7}"/>
              </a:ext>
            </a:extLst>
          </p:cNvPr>
          <p:cNvSpPr txBox="1"/>
          <p:nvPr/>
        </p:nvSpPr>
        <p:spPr>
          <a:xfrm>
            <a:off x="690391" y="487033"/>
            <a:ext cx="5629048" cy="1708160"/>
          </a:xfrm>
          <a:prstGeom prst="rect">
            <a:avLst/>
          </a:prstGeom>
          <a:noFill/>
        </p:spPr>
        <p:txBody>
          <a:bodyPr wrap="square" rtlCol="0">
            <a:spAutoFit/>
          </a:bodyPr>
          <a:lstStyle/>
          <a:p>
            <a:pPr algn="just">
              <a:lnSpc>
                <a:spcPct val="250000"/>
              </a:lnSpc>
            </a:pPr>
            <a:r>
              <a:rPr lang="en-IN" sz="1400" dirty="0">
                <a:latin typeface="Century Schoolbook" pitchFamily="18" charset="0"/>
              </a:rPr>
              <a:t>We all feel the impact of air pollution owing to emission of carbon monoxide by large number of vehicles and harmful gases from factories.</a:t>
            </a:r>
            <a:endParaRPr lang="en-IN" sz="1400" b="1" dirty="0">
              <a:latin typeface="Century Schoolbook" pitchFamily="18" charset="0"/>
            </a:endParaRPr>
          </a:p>
        </p:txBody>
      </p:sp>
      <p:pic>
        <p:nvPicPr>
          <p:cNvPr id="332" name="Picture 3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5952041" y="6584167"/>
            <a:ext cx="935257" cy="384124"/>
          </a:xfrm>
          <a:prstGeom prst="rect">
            <a:avLst/>
          </a:prstGeom>
        </p:spPr>
      </p:pic>
      <p:sp>
        <p:nvSpPr>
          <p:cNvPr id="150" name="TextBox 149"/>
          <p:cNvSpPr txBox="1"/>
          <p:nvPr/>
        </p:nvSpPr>
        <p:spPr>
          <a:xfrm>
            <a:off x="1237952" y="4028643"/>
            <a:ext cx="1747844" cy="307777"/>
          </a:xfrm>
          <a:prstGeom prst="rect">
            <a:avLst/>
          </a:prstGeom>
          <a:noFill/>
        </p:spPr>
        <p:txBody>
          <a:bodyPr wrap="square" rtlCol="0">
            <a:spAutoFit/>
          </a:bodyPr>
          <a:lstStyle/>
          <a:p>
            <a:pPr algn="ctr"/>
            <a:r>
              <a:rPr lang="en-IN" sz="1400" dirty="0">
                <a:latin typeface="Century Schoolbook" pitchFamily="18" charset="0"/>
              </a:rPr>
              <a:t>Dense smog </a:t>
            </a:r>
            <a:endParaRPr lang="en-IN" sz="1400" b="1" dirty="0">
              <a:latin typeface="Century Schoolbook" pitchFamily="18" charset="0"/>
            </a:endParaRPr>
          </a:p>
        </p:txBody>
      </p:sp>
      <p:pic>
        <p:nvPicPr>
          <p:cNvPr id="151" name="Picture 150" descr="C:\Users\DELL\Desktop\pollution.jpg"/>
          <p:cNvPicPr/>
          <p:nvPr/>
        </p:nvPicPr>
        <p:blipFill>
          <a:blip r:embed="rId4">
            <a:extLst>
              <a:ext uri="{28A0092B-C50C-407E-A947-70E740481C1C}">
                <a14:useLocalDpi xmlns:a14="http://schemas.microsoft.com/office/drawing/2010/main" val="0"/>
              </a:ext>
            </a:extLst>
          </a:blip>
          <a:srcRect/>
          <a:stretch>
            <a:fillRect/>
          </a:stretch>
        </p:blipFill>
        <p:spPr bwMode="auto">
          <a:xfrm>
            <a:off x="801035" y="2318317"/>
            <a:ext cx="2856565" cy="1657997"/>
          </a:xfrm>
          <a:prstGeom prst="rect">
            <a:avLst/>
          </a:prstGeom>
          <a:noFill/>
          <a:ln>
            <a:noFill/>
          </a:ln>
        </p:spPr>
      </p:pic>
      <p:pic>
        <p:nvPicPr>
          <p:cNvPr id="152" name="Picture 151" descr="C:\Users\DELL\Desktop\pol2.jpg"/>
          <p:cNvPicPr/>
          <p:nvPr/>
        </p:nvPicPr>
        <p:blipFill>
          <a:blip r:embed="rId5">
            <a:extLst>
              <a:ext uri="{28A0092B-C50C-407E-A947-70E740481C1C}">
                <a14:useLocalDpi xmlns:a14="http://schemas.microsoft.com/office/drawing/2010/main" val="0"/>
              </a:ext>
            </a:extLst>
          </a:blip>
          <a:srcRect/>
          <a:stretch>
            <a:fillRect/>
          </a:stretch>
        </p:blipFill>
        <p:spPr bwMode="auto">
          <a:xfrm>
            <a:off x="3846253" y="2318317"/>
            <a:ext cx="2470267" cy="1657997"/>
          </a:xfrm>
          <a:prstGeom prst="rect">
            <a:avLst/>
          </a:prstGeom>
          <a:noFill/>
          <a:ln>
            <a:noFill/>
          </a:ln>
        </p:spPr>
      </p:pic>
      <p:sp>
        <p:nvSpPr>
          <p:cNvPr id="153" name="TextBox 152"/>
          <p:cNvSpPr txBox="1"/>
          <p:nvPr/>
        </p:nvSpPr>
        <p:spPr>
          <a:xfrm>
            <a:off x="4018475" y="4028643"/>
            <a:ext cx="2279384" cy="307777"/>
          </a:xfrm>
          <a:prstGeom prst="rect">
            <a:avLst/>
          </a:prstGeom>
          <a:noFill/>
        </p:spPr>
        <p:txBody>
          <a:bodyPr wrap="square" rtlCol="0">
            <a:spAutoFit/>
          </a:bodyPr>
          <a:lstStyle/>
          <a:p>
            <a:pPr algn="ctr"/>
            <a:r>
              <a:rPr lang="en-IN" sz="1400" dirty="0" smtClean="0">
                <a:latin typeface="Century Schoolbook" pitchFamily="18" charset="0"/>
              </a:rPr>
              <a:t>Smoke from vehicles </a:t>
            </a:r>
            <a:endParaRPr lang="en-IN" sz="1400" b="1" dirty="0">
              <a:latin typeface="Century Schoolbook" pitchFamily="18" charset="0"/>
            </a:endParaRPr>
          </a:p>
        </p:txBody>
      </p:sp>
      <p:pic>
        <p:nvPicPr>
          <p:cNvPr id="154" name="Picture 153" descr="C:\Users\DELL\Desktop\fac.jpg"/>
          <p:cNvPicPr/>
          <p:nvPr/>
        </p:nvPicPr>
        <p:blipFill>
          <a:blip r:embed="rId6">
            <a:extLst>
              <a:ext uri="{28A0092B-C50C-407E-A947-70E740481C1C}">
                <a14:useLocalDpi xmlns:a14="http://schemas.microsoft.com/office/drawing/2010/main" val="0"/>
              </a:ext>
            </a:extLst>
          </a:blip>
          <a:srcRect/>
          <a:stretch>
            <a:fillRect/>
          </a:stretch>
        </p:blipFill>
        <p:spPr bwMode="auto">
          <a:xfrm>
            <a:off x="1852321" y="4530332"/>
            <a:ext cx="3305846" cy="1715231"/>
          </a:xfrm>
          <a:prstGeom prst="rect">
            <a:avLst/>
          </a:prstGeom>
          <a:noFill/>
          <a:ln>
            <a:noFill/>
          </a:ln>
        </p:spPr>
      </p:pic>
      <p:sp>
        <p:nvSpPr>
          <p:cNvPr id="155" name="TextBox 154"/>
          <p:cNvSpPr txBox="1"/>
          <p:nvPr/>
        </p:nvSpPr>
        <p:spPr>
          <a:xfrm>
            <a:off x="2422876" y="6363692"/>
            <a:ext cx="2279384" cy="307777"/>
          </a:xfrm>
          <a:prstGeom prst="rect">
            <a:avLst/>
          </a:prstGeom>
          <a:noFill/>
        </p:spPr>
        <p:txBody>
          <a:bodyPr wrap="square" rtlCol="0">
            <a:spAutoFit/>
          </a:bodyPr>
          <a:lstStyle/>
          <a:p>
            <a:pPr algn="ctr"/>
            <a:r>
              <a:rPr lang="en-IN" sz="1400" dirty="0" smtClean="0">
                <a:latin typeface="Century Schoolbook" pitchFamily="18" charset="0"/>
              </a:rPr>
              <a:t>Smoke from factories</a:t>
            </a:r>
            <a:endParaRPr lang="en-IN" sz="1400" b="1" dirty="0">
              <a:latin typeface="Century Schoolbook" pitchFamily="18" charset="0"/>
            </a:endParaRPr>
          </a:p>
        </p:txBody>
      </p:sp>
      <p:sp>
        <p:nvSpPr>
          <p:cNvPr id="156" name="TextBox 155">
            <a:extLst>
              <a:ext uri="{FF2B5EF4-FFF2-40B4-BE49-F238E27FC236}">
                <a16:creationId xmlns:a16="http://schemas.microsoft.com/office/drawing/2014/main" id="{A965834C-80E1-4270-9F5A-A3582A7BB7F7}"/>
              </a:ext>
            </a:extLst>
          </p:cNvPr>
          <p:cNvSpPr txBox="1"/>
          <p:nvPr/>
        </p:nvSpPr>
        <p:spPr>
          <a:xfrm>
            <a:off x="711925" y="6780828"/>
            <a:ext cx="5389700" cy="2246769"/>
          </a:xfrm>
          <a:prstGeom prst="rect">
            <a:avLst/>
          </a:prstGeom>
          <a:noFill/>
        </p:spPr>
        <p:txBody>
          <a:bodyPr wrap="square" rtlCol="0">
            <a:spAutoFit/>
          </a:bodyPr>
          <a:lstStyle/>
          <a:p>
            <a:pPr algn="just">
              <a:lnSpc>
                <a:spcPct val="250000"/>
              </a:lnSpc>
            </a:pPr>
            <a:r>
              <a:rPr lang="en-IN" sz="1400" dirty="0">
                <a:latin typeface="Century Schoolbook" pitchFamily="18" charset="0"/>
              </a:rPr>
              <a:t>We come to know by reading newspapers or listening to discussions on radio or watching on television how the rivers and even the underground water sources are being polluted and the water level is going down fast.</a:t>
            </a:r>
            <a:endParaRPr lang="en-IN" sz="1400" b="1" dirty="0">
              <a:latin typeface="Century Schoolbook" pitchFamily="18" charset="0"/>
            </a:endParaRPr>
          </a:p>
        </p:txBody>
      </p:sp>
    </p:spTree>
    <p:extLst>
      <p:ext uri="{BB962C8B-B14F-4D97-AF65-F5344CB8AC3E}">
        <p14:creationId xmlns:p14="http://schemas.microsoft.com/office/powerpoint/2010/main" val="3715148489"/>
      </p:ext>
    </p:extLst>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F222A8-AF2A-4292-8A95-0C3AD37A109D}"/>
              </a:ext>
            </a:extLst>
          </p:cNvPr>
          <p:cNvSpPr/>
          <p:nvPr/>
        </p:nvSpPr>
        <p:spPr>
          <a:xfrm>
            <a:off x="11623" y="0"/>
            <a:ext cx="6750683" cy="9906000"/>
          </a:xfrm>
          <a:prstGeom prst="rect">
            <a:avLst/>
          </a:prstGeom>
          <a:blipFill>
            <a:blip r:embed="rId2"/>
            <a:stretch>
              <a:fillRect/>
            </a:stretch>
          </a:blipFill>
          <a:ln>
            <a:noFill/>
          </a:ln>
          <a:effectLst>
            <a:outerShdw blurRad="50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82455CA8-3E7B-475F-BE73-7D424E5A8C0C}"/>
              </a:ext>
            </a:extLst>
          </p:cNvPr>
          <p:cNvGrpSpPr/>
          <p:nvPr/>
        </p:nvGrpSpPr>
        <p:grpSpPr>
          <a:xfrm flipH="1">
            <a:off x="6576013" y="172684"/>
            <a:ext cx="326572" cy="9543911"/>
            <a:chOff x="5805714" y="119550"/>
            <a:chExt cx="580573" cy="6607323"/>
          </a:xfrm>
        </p:grpSpPr>
        <p:grpSp>
          <p:nvGrpSpPr>
            <p:cNvPr id="10" name="Group 9">
              <a:extLst>
                <a:ext uri="{FF2B5EF4-FFF2-40B4-BE49-F238E27FC236}">
                  <a16:creationId xmlns:a16="http://schemas.microsoft.com/office/drawing/2014/main" id="{AEE5042A-E067-4FB7-BCFF-00BB33BFEDEC}"/>
                </a:ext>
              </a:extLst>
            </p:cNvPr>
            <p:cNvGrpSpPr/>
            <p:nvPr/>
          </p:nvGrpSpPr>
          <p:grpSpPr>
            <a:xfrm>
              <a:off x="5805714" y="119550"/>
              <a:ext cx="580573" cy="386869"/>
              <a:chOff x="5805714" y="609691"/>
              <a:chExt cx="580573" cy="386869"/>
            </a:xfrm>
          </p:grpSpPr>
          <p:sp>
            <p:nvSpPr>
              <p:cNvPr id="5" name="Rectangle 4">
                <a:extLst>
                  <a:ext uri="{FF2B5EF4-FFF2-40B4-BE49-F238E27FC236}">
                    <a16:creationId xmlns:a16="http://schemas.microsoft.com/office/drawing/2014/main" id="{9ECC8D50-758B-45D1-9832-058DA749338C}"/>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c 8">
                <a:extLst>
                  <a:ext uri="{FF2B5EF4-FFF2-40B4-BE49-F238E27FC236}">
                    <a16:creationId xmlns:a16="http://schemas.microsoft.com/office/drawing/2014/main" id="{FC783E55-1922-4926-8D97-EC60526709F7}"/>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E48E30C9-A74F-4C52-AD04-FC9A5CBD8258}"/>
                </a:ext>
              </a:extLst>
            </p:cNvPr>
            <p:cNvGrpSpPr/>
            <p:nvPr/>
          </p:nvGrpSpPr>
          <p:grpSpPr>
            <a:xfrm>
              <a:off x="5805714" y="430573"/>
              <a:ext cx="580573" cy="386869"/>
              <a:chOff x="5805714" y="609691"/>
              <a:chExt cx="580573" cy="386869"/>
            </a:xfrm>
          </p:grpSpPr>
          <p:sp>
            <p:nvSpPr>
              <p:cNvPr id="79" name="Rectangle 78">
                <a:extLst>
                  <a:ext uri="{FF2B5EF4-FFF2-40B4-BE49-F238E27FC236}">
                    <a16:creationId xmlns:a16="http://schemas.microsoft.com/office/drawing/2014/main" id="{9D80A7DB-810E-4588-BE25-E9F7C34D3DB1}"/>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Arc 79">
                <a:extLst>
                  <a:ext uri="{FF2B5EF4-FFF2-40B4-BE49-F238E27FC236}">
                    <a16:creationId xmlns:a16="http://schemas.microsoft.com/office/drawing/2014/main" id="{0CEE252C-3F6B-425D-A974-8C322FD62AA8}"/>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BDE4CAF1-67FB-4A00-A957-F84932EF37EA}"/>
                </a:ext>
              </a:extLst>
            </p:cNvPr>
            <p:cNvGrpSpPr/>
            <p:nvPr/>
          </p:nvGrpSpPr>
          <p:grpSpPr>
            <a:xfrm>
              <a:off x="5805714" y="741596"/>
              <a:ext cx="580573" cy="386869"/>
              <a:chOff x="5805714" y="609691"/>
              <a:chExt cx="580573" cy="386869"/>
            </a:xfrm>
          </p:grpSpPr>
          <p:sp>
            <p:nvSpPr>
              <p:cNvPr id="82" name="Rectangle 81">
                <a:extLst>
                  <a:ext uri="{FF2B5EF4-FFF2-40B4-BE49-F238E27FC236}">
                    <a16:creationId xmlns:a16="http://schemas.microsoft.com/office/drawing/2014/main" id="{74C944AF-D50A-425E-A441-BD46E8CB9783}"/>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Arc 82">
                <a:extLst>
                  <a:ext uri="{FF2B5EF4-FFF2-40B4-BE49-F238E27FC236}">
                    <a16:creationId xmlns:a16="http://schemas.microsoft.com/office/drawing/2014/main" id="{AE95EC9D-DB78-417E-AF31-C543DE84C1EE}"/>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EC3E0684-8AE8-4214-BF7B-4AAB6B86F600}"/>
                </a:ext>
              </a:extLst>
            </p:cNvPr>
            <p:cNvGrpSpPr/>
            <p:nvPr/>
          </p:nvGrpSpPr>
          <p:grpSpPr>
            <a:xfrm>
              <a:off x="5805714" y="1052619"/>
              <a:ext cx="580573" cy="386869"/>
              <a:chOff x="5805714" y="609691"/>
              <a:chExt cx="580573" cy="386869"/>
            </a:xfrm>
          </p:grpSpPr>
          <p:sp>
            <p:nvSpPr>
              <p:cNvPr id="85" name="Rectangle 84">
                <a:extLst>
                  <a:ext uri="{FF2B5EF4-FFF2-40B4-BE49-F238E27FC236}">
                    <a16:creationId xmlns:a16="http://schemas.microsoft.com/office/drawing/2014/main" id="{CF8E04A3-B6B4-4F3C-BB6B-AF9929DDA237}"/>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Arc 85">
                <a:extLst>
                  <a:ext uri="{FF2B5EF4-FFF2-40B4-BE49-F238E27FC236}">
                    <a16:creationId xmlns:a16="http://schemas.microsoft.com/office/drawing/2014/main" id="{18A95974-DAB2-4BF8-9192-96278D1744CD}"/>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C97BDBFC-6DCF-4D05-9235-AF24FD08B7BA}"/>
                </a:ext>
              </a:extLst>
            </p:cNvPr>
            <p:cNvGrpSpPr/>
            <p:nvPr/>
          </p:nvGrpSpPr>
          <p:grpSpPr>
            <a:xfrm>
              <a:off x="5805714" y="1363642"/>
              <a:ext cx="580573" cy="386869"/>
              <a:chOff x="5805714" y="609691"/>
              <a:chExt cx="580573" cy="386869"/>
            </a:xfrm>
          </p:grpSpPr>
          <p:sp>
            <p:nvSpPr>
              <p:cNvPr id="88" name="Rectangle 87">
                <a:extLst>
                  <a:ext uri="{FF2B5EF4-FFF2-40B4-BE49-F238E27FC236}">
                    <a16:creationId xmlns:a16="http://schemas.microsoft.com/office/drawing/2014/main" id="{4AB8CE96-3DF3-4063-9F27-D4DB07BB75EF}"/>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Arc 88">
                <a:extLst>
                  <a:ext uri="{FF2B5EF4-FFF2-40B4-BE49-F238E27FC236}">
                    <a16:creationId xmlns:a16="http://schemas.microsoft.com/office/drawing/2014/main" id="{309BD817-14B6-4AA7-A1F6-6EAEFBC3A86F}"/>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C6951FED-2BD7-4859-B333-5B1CAEF8AB8D}"/>
                </a:ext>
              </a:extLst>
            </p:cNvPr>
            <p:cNvGrpSpPr/>
            <p:nvPr/>
          </p:nvGrpSpPr>
          <p:grpSpPr>
            <a:xfrm>
              <a:off x="5805714" y="1674665"/>
              <a:ext cx="580573" cy="386869"/>
              <a:chOff x="5805714" y="609691"/>
              <a:chExt cx="580573" cy="386869"/>
            </a:xfrm>
          </p:grpSpPr>
          <p:sp>
            <p:nvSpPr>
              <p:cNvPr id="91" name="Rectangle 90">
                <a:extLst>
                  <a:ext uri="{FF2B5EF4-FFF2-40B4-BE49-F238E27FC236}">
                    <a16:creationId xmlns:a16="http://schemas.microsoft.com/office/drawing/2014/main" id="{FE30C63D-F045-40E9-8C54-26DA5BDA0F44}"/>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Arc 91">
                <a:extLst>
                  <a:ext uri="{FF2B5EF4-FFF2-40B4-BE49-F238E27FC236}">
                    <a16:creationId xmlns:a16="http://schemas.microsoft.com/office/drawing/2014/main" id="{434A2720-2A66-40B1-AC7E-5C244C6E6EB9}"/>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3253887B-E245-4C89-84BB-C89576187B4D}"/>
                </a:ext>
              </a:extLst>
            </p:cNvPr>
            <p:cNvGrpSpPr/>
            <p:nvPr/>
          </p:nvGrpSpPr>
          <p:grpSpPr>
            <a:xfrm>
              <a:off x="5805714" y="1985688"/>
              <a:ext cx="580573" cy="386869"/>
              <a:chOff x="5805714" y="609691"/>
              <a:chExt cx="580573" cy="386869"/>
            </a:xfrm>
          </p:grpSpPr>
          <p:sp>
            <p:nvSpPr>
              <p:cNvPr id="94" name="Rectangle 93">
                <a:extLst>
                  <a:ext uri="{FF2B5EF4-FFF2-40B4-BE49-F238E27FC236}">
                    <a16:creationId xmlns:a16="http://schemas.microsoft.com/office/drawing/2014/main" id="{C2935527-C9EF-4950-89BB-EB1207B25EAD}"/>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Arc 94">
                <a:extLst>
                  <a:ext uri="{FF2B5EF4-FFF2-40B4-BE49-F238E27FC236}">
                    <a16:creationId xmlns:a16="http://schemas.microsoft.com/office/drawing/2014/main" id="{B885AD0D-2A97-4761-A7E2-81AE7730FF98}"/>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B20895E6-FBAD-4249-90F9-43369FD2080F}"/>
                </a:ext>
              </a:extLst>
            </p:cNvPr>
            <p:cNvGrpSpPr/>
            <p:nvPr/>
          </p:nvGrpSpPr>
          <p:grpSpPr>
            <a:xfrm>
              <a:off x="5805714" y="2296711"/>
              <a:ext cx="580573" cy="386869"/>
              <a:chOff x="5805714" y="609691"/>
              <a:chExt cx="580573" cy="386869"/>
            </a:xfrm>
          </p:grpSpPr>
          <p:sp>
            <p:nvSpPr>
              <p:cNvPr id="97" name="Rectangle 96">
                <a:extLst>
                  <a:ext uri="{FF2B5EF4-FFF2-40B4-BE49-F238E27FC236}">
                    <a16:creationId xmlns:a16="http://schemas.microsoft.com/office/drawing/2014/main" id="{416F99E9-E132-4AB6-9501-719E390B2951}"/>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Arc 97">
                <a:extLst>
                  <a:ext uri="{FF2B5EF4-FFF2-40B4-BE49-F238E27FC236}">
                    <a16:creationId xmlns:a16="http://schemas.microsoft.com/office/drawing/2014/main" id="{7BF41422-E1EF-4A49-906D-7C9E43200378}"/>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9" name="Group 98">
              <a:extLst>
                <a:ext uri="{FF2B5EF4-FFF2-40B4-BE49-F238E27FC236}">
                  <a16:creationId xmlns:a16="http://schemas.microsoft.com/office/drawing/2014/main" id="{3A6C8FCE-3906-4A51-8C51-53A21458A79D}"/>
                </a:ext>
              </a:extLst>
            </p:cNvPr>
            <p:cNvGrpSpPr/>
            <p:nvPr/>
          </p:nvGrpSpPr>
          <p:grpSpPr>
            <a:xfrm>
              <a:off x="5805714" y="2607734"/>
              <a:ext cx="580573" cy="386869"/>
              <a:chOff x="5805714" y="609691"/>
              <a:chExt cx="580573" cy="386869"/>
            </a:xfrm>
          </p:grpSpPr>
          <p:sp>
            <p:nvSpPr>
              <p:cNvPr id="100" name="Rectangle 99">
                <a:extLst>
                  <a:ext uri="{FF2B5EF4-FFF2-40B4-BE49-F238E27FC236}">
                    <a16:creationId xmlns:a16="http://schemas.microsoft.com/office/drawing/2014/main" id="{01B7306C-C82A-4CBC-8810-B196E2B85FD9}"/>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Arc 100">
                <a:extLst>
                  <a:ext uri="{FF2B5EF4-FFF2-40B4-BE49-F238E27FC236}">
                    <a16:creationId xmlns:a16="http://schemas.microsoft.com/office/drawing/2014/main" id="{4309EB4B-A1C1-41B8-9E71-43E4632DE81A}"/>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2" name="Group 101">
              <a:extLst>
                <a:ext uri="{FF2B5EF4-FFF2-40B4-BE49-F238E27FC236}">
                  <a16:creationId xmlns:a16="http://schemas.microsoft.com/office/drawing/2014/main" id="{C74B4894-B5D2-4362-964C-D4DC0546060A}"/>
                </a:ext>
              </a:extLst>
            </p:cNvPr>
            <p:cNvGrpSpPr/>
            <p:nvPr/>
          </p:nvGrpSpPr>
          <p:grpSpPr>
            <a:xfrm>
              <a:off x="5805714" y="2918757"/>
              <a:ext cx="580573" cy="386869"/>
              <a:chOff x="5805714" y="609691"/>
              <a:chExt cx="580573" cy="386869"/>
            </a:xfrm>
          </p:grpSpPr>
          <p:sp>
            <p:nvSpPr>
              <p:cNvPr id="103" name="Rectangle 102">
                <a:extLst>
                  <a:ext uri="{FF2B5EF4-FFF2-40B4-BE49-F238E27FC236}">
                    <a16:creationId xmlns:a16="http://schemas.microsoft.com/office/drawing/2014/main" id="{DA95D981-4D5B-4F4F-8A82-69838938508F}"/>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Arc 103">
                <a:extLst>
                  <a:ext uri="{FF2B5EF4-FFF2-40B4-BE49-F238E27FC236}">
                    <a16:creationId xmlns:a16="http://schemas.microsoft.com/office/drawing/2014/main" id="{E4822634-A39A-4B0D-8399-883328FCA1EE}"/>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5" name="Group 104">
              <a:extLst>
                <a:ext uri="{FF2B5EF4-FFF2-40B4-BE49-F238E27FC236}">
                  <a16:creationId xmlns:a16="http://schemas.microsoft.com/office/drawing/2014/main" id="{AC0C8900-7AAE-4DAD-9853-250BA8E46217}"/>
                </a:ext>
              </a:extLst>
            </p:cNvPr>
            <p:cNvGrpSpPr/>
            <p:nvPr/>
          </p:nvGrpSpPr>
          <p:grpSpPr>
            <a:xfrm>
              <a:off x="5805714" y="3229780"/>
              <a:ext cx="580573" cy="386869"/>
              <a:chOff x="5805714" y="609691"/>
              <a:chExt cx="580573" cy="386869"/>
            </a:xfrm>
          </p:grpSpPr>
          <p:sp>
            <p:nvSpPr>
              <p:cNvPr id="106" name="Rectangle 105">
                <a:extLst>
                  <a:ext uri="{FF2B5EF4-FFF2-40B4-BE49-F238E27FC236}">
                    <a16:creationId xmlns:a16="http://schemas.microsoft.com/office/drawing/2014/main" id="{8F16C3F5-5111-4385-95DB-684995C5DA9E}"/>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Arc 106">
                <a:extLst>
                  <a:ext uri="{FF2B5EF4-FFF2-40B4-BE49-F238E27FC236}">
                    <a16:creationId xmlns:a16="http://schemas.microsoft.com/office/drawing/2014/main" id="{C8E4EC42-A513-472E-AE69-66EF8F71937C}"/>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B9DF2A69-06AC-4DC9-B6C7-9A1B9D012585}"/>
                </a:ext>
              </a:extLst>
            </p:cNvPr>
            <p:cNvGrpSpPr/>
            <p:nvPr/>
          </p:nvGrpSpPr>
          <p:grpSpPr>
            <a:xfrm>
              <a:off x="5805714" y="3540803"/>
              <a:ext cx="580573" cy="386869"/>
              <a:chOff x="5805714" y="609691"/>
              <a:chExt cx="580573" cy="386869"/>
            </a:xfrm>
          </p:grpSpPr>
          <p:sp>
            <p:nvSpPr>
              <p:cNvPr id="109" name="Rectangle 108">
                <a:extLst>
                  <a:ext uri="{FF2B5EF4-FFF2-40B4-BE49-F238E27FC236}">
                    <a16:creationId xmlns:a16="http://schemas.microsoft.com/office/drawing/2014/main" id="{66D59475-186E-4F7A-A501-ABEDCC08DC98}"/>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id="{55C929AA-C5D4-4A29-94FC-BF99C03F9430}"/>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26F5DDE8-77F1-4A19-9A73-FA16AD387091}"/>
                </a:ext>
              </a:extLst>
            </p:cNvPr>
            <p:cNvGrpSpPr/>
            <p:nvPr/>
          </p:nvGrpSpPr>
          <p:grpSpPr>
            <a:xfrm>
              <a:off x="5805714" y="3851826"/>
              <a:ext cx="580573" cy="386869"/>
              <a:chOff x="5805714" y="609691"/>
              <a:chExt cx="580573" cy="386869"/>
            </a:xfrm>
          </p:grpSpPr>
          <p:sp>
            <p:nvSpPr>
              <p:cNvPr id="112" name="Rectangle 111">
                <a:extLst>
                  <a:ext uri="{FF2B5EF4-FFF2-40B4-BE49-F238E27FC236}">
                    <a16:creationId xmlns:a16="http://schemas.microsoft.com/office/drawing/2014/main" id="{3975D25C-1E30-46E2-BA99-3037ADE31704}"/>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Arc 112">
                <a:extLst>
                  <a:ext uri="{FF2B5EF4-FFF2-40B4-BE49-F238E27FC236}">
                    <a16:creationId xmlns:a16="http://schemas.microsoft.com/office/drawing/2014/main" id="{5489E9B8-DC06-4350-B467-61A9DA0B02A7}"/>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4" name="Group 113">
              <a:extLst>
                <a:ext uri="{FF2B5EF4-FFF2-40B4-BE49-F238E27FC236}">
                  <a16:creationId xmlns:a16="http://schemas.microsoft.com/office/drawing/2014/main" id="{0375CE18-5EC1-4881-8142-DC1BC91AD094}"/>
                </a:ext>
              </a:extLst>
            </p:cNvPr>
            <p:cNvGrpSpPr/>
            <p:nvPr/>
          </p:nvGrpSpPr>
          <p:grpSpPr>
            <a:xfrm>
              <a:off x="5805714" y="4162849"/>
              <a:ext cx="580573" cy="386869"/>
              <a:chOff x="5805714" y="609691"/>
              <a:chExt cx="580573" cy="386869"/>
            </a:xfrm>
          </p:grpSpPr>
          <p:sp>
            <p:nvSpPr>
              <p:cNvPr id="115" name="Rectangle 114">
                <a:extLst>
                  <a:ext uri="{FF2B5EF4-FFF2-40B4-BE49-F238E27FC236}">
                    <a16:creationId xmlns:a16="http://schemas.microsoft.com/office/drawing/2014/main" id="{10A76D25-919A-40D9-9554-EFE2D3956BE4}"/>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Arc 115">
                <a:extLst>
                  <a:ext uri="{FF2B5EF4-FFF2-40B4-BE49-F238E27FC236}">
                    <a16:creationId xmlns:a16="http://schemas.microsoft.com/office/drawing/2014/main" id="{F541D253-66CC-4C59-909C-302800ABEEFC}"/>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7" name="Group 116">
              <a:extLst>
                <a:ext uri="{FF2B5EF4-FFF2-40B4-BE49-F238E27FC236}">
                  <a16:creationId xmlns:a16="http://schemas.microsoft.com/office/drawing/2014/main" id="{D86A99F9-8CBA-4BBB-88F7-14582E27C64C}"/>
                </a:ext>
              </a:extLst>
            </p:cNvPr>
            <p:cNvGrpSpPr/>
            <p:nvPr/>
          </p:nvGrpSpPr>
          <p:grpSpPr>
            <a:xfrm>
              <a:off x="5805714" y="4473872"/>
              <a:ext cx="580573" cy="386869"/>
              <a:chOff x="5805714" y="609691"/>
              <a:chExt cx="580573" cy="386869"/>
            </a:xfrm>
          </p:grpSpPr>
          <p:sp>
            <p:nvSpPr>
              <p:cNvPr id="118" name="Rectangle 117">
                <a:extLst>
                  <a:ext uri="{FF2B5EF4-FFF2-40B4-BE49-F238E27FC236}">
                    <a16:creationId xmlns:a16="http://schemas.microsoft.com/office/drawing/2014/main" id="{16259704-CA38-4525-8489-D1FECD12BDBC}"/>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Arc 118">
                <a:extLst>
                  <a:ext uri="{FF2B5EF4-FFF2-40B4-BE49-F238E27FC236}">
                    <a16:creationId xmlns:a16="http://schemas.microsoft.com/office/drawing/2014/main" id="{40F4FCA1-5992-49D0-8CE6-8488CF6BAF04}"/>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F5C59377-7214-4209-BA16-86D5D1DAE2B0}"/>
                </a:ext>
              </a:extLst>
            </p:cNvPr>
            <p:cNvGrpSpPr/>
            <p:nvPr/>
          </p:nvGrpSpPr>
          <p:grpSpPr>
            <a:xfrm>
              <a:off x="5805714" y="4784895"/>
              <a:ext cx="580573" cy="386869"/>
              <a:chOff x="5805714" y="609691"/>
              <a:chExt cx="580573" cy="386869"/>
            </a:xfrm>
          </p:grpSpPr>
          <p:sp>
            <p:nvSpPr>
              <p:cNvPr id="121" name="Rectangle 120">
                <a:extLst>
                  <a:ext uri="{FF2B5EF4-FFF2-40B4-BE49-F238E27FC236}">
                    <a16:creationId xmlns:a16="http://schemas.microsoft.com/office/drawing/2014/main" id="{959A5D35-C7AE-458F-BBB5-71CD3A3F97F8}"/>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Arc 121">
                <a:extLst>
                  <a:ext uri="{FF2B5EF4-FFF2-40B4-BE49-F238E27FC236}">
                    <a16:creationId xmlns:a16="http://schemas.microsoft.com/office/drawing/2014/main" id="{F490A229-65A6-4DFF-870F-4B92A114A66A}"/>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3" name="Group 122">
              <a:extLst>
                <a:ext uri="{FF2B5EF4-FFF2-40B4-BE49-F238E27FC236}">
                  <a16:creationId xmlns:a16="http://schemas.microsoft.com/office/drawing/2014/main" id="{9EC6FFFF-2006-4366-8566-0113AD9F036A}"/>
                </a:ext>
              </a:extLst>
            </p:cNvPr>
            <p:cNvGrpSpPr/>
            <p:nvPr/>
          </p:nvGrpSpPr>
          <p:grpSpPr>
            <a:xfrm>
              <a:off x="5805714" y="5095918"/>
              <a:ext cx="580573" cy="386869"/>
              <a:chOff x="5805714" y="609691"/>
              <a:chExt cx="580573" cy="386869"/>
            </a:xfrm>
          </p:grpSpPr>
          <p:sp>
            <p:nvSpPr>
              <p:cNvPr id="124" name="Rectangle 123">
                <a:extLst>
                  <a:ext uri="{FF2B5EF4-FFF2-40B4-BE49-F238E27FC236}">
                    <a16:creationId xmlns:a16="http://schemas.microsoft.com/office/drawing/2014/main" id="{595E399E-0521-4D5B-914F-29C3ADDF2B72}"/>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Arc 124">
                <a:extLst>
                  <a:ext uri="{FF2B5EF4-FFF2-40B4-BE49-F238E27FC236}">
                    <a16:creationId xmlns:a16="http://schemas.microsoft.com/office/drawing/2014/main" id="{14739334-2472-4756-B880-7780C40DA407}"/>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6D7FEFCF-F5E2-48A4-8DA2-466E3FA530E8}"/>
                </a:ext>
              </a:extLst>
            </p:cNvPr>
            <p:cNvGrpSpPr/>
            <p:nvPr/>
          </p:nvGrpSpPr>
          <p:grpSpPr>
            <a:xfrm>
              <a:off x="5805714" y="5406941"/>
              <a:ext cx="580573" cy="386869"/>
              <a:chOff x="5805714" y="609691"/>
              <a:chExt cx="580573" cy="386869"/>
            </a:xfrm>
          </p:grpSpPr>
          <p:sp>
            <p:nvSpPr>
              <p:cNvPr id="127" name="Rectangle 126">
                <a:extLst>
                  <a:ext uri="{FF2B5EF4-FFF2-40B4-BE49-F238E27FC236}">
                    <a16:creationId xmlns:a16="http://schemas.microsoft.com/office/drawing/2014/main" id="{5B8C7798-2FB8-447C-BA5C-ECB75C74E5AD}"/>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Arc 127">
                <a:extLst>
                  <a:ext uri="{FF2B5EF4-FFF2-40B4-BE49-F238E27FC236}">
                    <a16:creationId xmlns:a16="http://schemas.microsoft.com/office/drawing/2014/main" id="{DDFE7CA2-AC7D-4CF0-A779-1F7EC6161969}"/>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9" name="Group 128">
              <a:extLst>
                <a:ext uri="{FF2B5EF4-FFF2-40B4-BE49-F238E27FC236}">
                  <a16:creationId xmlns:a16="http://schemas.microsoft.com/office/drawing/2014/main" id="{EF6B5FAD-EB1F-43DC-8B99-11CAD21D64C9}"/>
                </a:ext>
              </a:extLst>
            </p:cNvPr>
            <p:cNvGrpSpPr/>
            <p:nvPr/>
          </p:nvGrpSpPr>
          <p:grpSpPr>
            <a:xfrm>
              <a:off x="5805714" y="5717964"/>
              <a:ext cx="580573" cy="386869"/>
              <a:chOff x="5805714" y="609691"/>
              <a:chExt cx="580573" cy="386869"/>
            </a:xfrm>
          </p:grpSpPr>
          <p:sp>
            <p:nvSpPr>
              <p:cNvPr id="130" name="Rectangle 129">
                <a:extLst>
                  <a:ext uri="{FF2B5EF4-FFF2-40B4-BE49-F238E27FC236}">
                    <a16:creationId xmlns:a16="http://schemas.microsoft.com/office/drawing/2014/main" id="{B817890A-729D-4FBB-8EF7-DAFD6F73427B}"/>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Arc 130">
                <a:extLst>
                  <a:ext uri="{FF2B5EF4-FFF2-40B4-BE49-F238E27FC236}">
                    <a16:creationId xmlns:a16="http://schemas.microsoft.com/office/drawing/2014/main" id="{EAD6132E-2435-4771-A3CC-CCE94E7A9600}"/>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2" name="Group 131">
              <a:extLst>
                <a:ext uri="{FF2B5EF4-FFF2-40B4-BE49-F238E27FC236}">
                  <a16:creationId xmlns:a16="http://schemas.microsoft.com/office/drawing/2014/main" id="{2B7006E1-B188-46BA-BAA5-15A960905F4C}"/>
                </a:ext>
              </a:extLst>
            </p:cNvPr>
            <p:cNvGrpSpPr/>
            <p:nvPr/>
          </p:nvGrpSpPr>
          <p:grpSpPr>
            <a:xfrm>
              <a:off x="5805714" y="6028987"/>
              <a:ext cx="580573" cy="386869"/>
              <a:chOff x="5805714" y="609691"/>
              <a:chExt cx="580573" cy="386869"/>
            </a:xfrm>
          </p:grpSpPr>
          <p:sp>
            <p:nvSpPr>
              <p:cNvPr id="133" name="Rectangle 132">
                <a:extLst>
                  <a:ext uri="{FF2B5EF4-FFF2-40B4-BE49-F238E27FC236}">
                    <a16:creationId xmlns:a16="http://schemas.microsoft.com/office/drawing/2014/main" id="{D01250CF-AFA1-4A19-B3C7-7F163609380B}"/>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Arc 133">
                <a:extLst>
                  <a:ext uri="{FF2B5EF4-FFF2-40B4-BE49-F238E27FC236}">
                    <a16:creationId xmlns:a16="http://schemas.microsoft.com/office/drawing/2014/main" id="{1014BA5C-C370-44EB-84DA-2D69E36CE6C3}"/>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5" name="Group 134">
              <a:extLst>
                <a:ext uri="{FF2B5EF4-FFF2-40B4-BE49-F238E27FC236}">
                  <a16:creationId xmlns:a16="http://schemas.microsoft.com/office/drawing/2014/main" id="{AD8CB7E5-EBC4-4791-B93B-D0B41B862B83}"/>
                </a:ext>
              </a:extLst>
            </p:cNvPr>
            <p:cNvGrpSpPr/>
            <p:nvPr/>
          </p:nvGrpSpPr>
          <p:grpSpPr>
            <a:xfrm>
              <a:off x="5805714" y="6340004"/>
              <a:ext cx="580573" cy="386869"/>
              <a:chOff x="5805714" y="609691"/>
              <a:chExt cx="580573" cy="386869"/>
            </a:xfrm>
          </p:grpSpPr>
          <p:sp>
            <p:nvSpPr>
              <p:cNvPr id="136" name="Rectangle 135">
                <a:extLst>
                  <a:ext uri="{FF2B5EF4-FFF2-40B4-BE49-F238E27FC236}">
                    <a16:creationId xmlns:a16="http://schemas.microsoft.com/office/drawing/2014/main" id="{CF456FF3-391C-4C8E-A128-A413BDBBB225}"/>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Arc 136">
                <a:extLst>
                  <a:ext uri="{FF2B5EF4-FFF2-40B4-BE49-F238E27FC236}">
                    <a16:creationId xmlns:a16="http://schemas.microsoft.com/office/drawing/2014/main" id="{8838FE2A-04D7-44E3-97C3-54338832CB9A}"/>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67" name="TextBox 66">
            <a:extLst>
              <a:ext uri="{FF2B5EF4-FFF2-40B4-BE49-F238E27FC236}">
                <a16:creationId xmlns:a16="http://schemas.microsoft.com/office/drawing/2014/main" id="{B61BA890-3B17-4CDD-AD01-1D48392C3EE8}"/>
              </a:ext>
            </a:extLst>
          </p:cNvPr>
          <p:cNvSpPr txBox="1"/>
          <p:nvPr/>
        </p:nvSpPr>
        <p:spPr>
          <a:xfrm>
            <a:off x="2146209" y="4665238"/>
            <a:ext cx="2481510" cy="707886"/>
          </a:xfrm>
          <a:prstGeom prst="rect">
            <a:avLst/>
          </a:prstGeom>
          <a:noFill/>
        </p:spPr>
        <p:txBody>
          <a:bodyPr wrap="square" rtlCol="0">
            <a:spAutoFit/>
          </a:bodyPr>
          <a:lstStyle/>
          <a:p>
            <a:pPr algn="ctr"/>
            <a:r>
              <a:rPr lang="en-US" sz="4000" b="1" dirty="0">
                <a:solidFill>
                  <a:schemeClr val="bg1"/>
                </a:solidFill>
                <a:effectLst>
                  <a:innerShdw blurRad="114300">
                    <a:prstClr val="black"/>
                  </a:innerShdw>
                </a:effectLst>
                <a:latin typeface="Oswald" panose="02000503000000000000" pitchFamily="2" charset="0"/>
              </a:rPr>
              <a:t>THANK YOU</a:t>
            </a:r>
          </a:p>
        </p:txBody>
      </p:sp>
    </p:spTree>
    <p:extLst>
      <p:ext uri="{BB962C8B-B14F-4D97-AF65-F5344CB8AC3E}">
        <p14:creationId xmlns:p14="http://schemas.microsoft.com/office/powerpoint/2010/main" val="2938053485"/>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 name="Group 326"/>
          <p:cNvGrpSpPr/>
          <p:nvPr/>
        </p:nvGrpSpPr>
        <p:grpSpPr>
          <a:xfrm>
            <a:off x="43878" y="0"/>
            <a:ext cx="6814122" cy="9963584"/>
            <a:chOff x="43878" y="0"/>
            <a:chExt cx="6814122" cy="9963584"/>
          </a:xfrm>
        </p:grpSpPr>
        <p:sp>
          <p:nvSpPr>
            <p:cNvPr id="66" name="Rectangle 65">
              <a:extLst>
                <a:ext uri="{FF2B5EF4-FFF2-40B4-BE49-F238E27FC236}">
                  <a16:creationId xmlns:a16="http://schemas.microsoft.com/office/drawing/2014/main" id="{C03955BB-E41C-4E77-BB48-325360470229}"/>
                </a:ext>
              </a:extLst>
            </p:cNvPr>
            <p:cNvSpPr/>
            <p:nvPr/>
          </p:nvSpPr>
          <p:spPr>
            <a:xfrm>
              <a:off x="57526" y="0"/>
              <a:ext cx="6800474" cy="9923116"/>
            </a:xfrm>
            <a:prstGeom prst="rect">
              <a:avLst/>
            </a:prstGeom>
            <a:blipFill>
              <a:blip r:embed="rId2"/>
              <a:stretch>
                <a:fillRect/>
              </a:stretch>
            </a:blipFill>
            <a:ln>
              <a:noFill/>
            </a:ln>
            <a:effectLst>
              <a:outerShdw blurRad="50800" dist="889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9A7C9A0-1A85-4F30-A93E-652DADAEA768}"/>
                </a:ext>
              </a:extLst>
            </p:cNvPr>
            <p:cNvSpPr/>
            <p:nvPr/>
          </p:nvSpPr>
          <p:spPr>
            <a:xfrm>
              <a:off x="6028341" y="5878098"/>
              <a:ext cx="576359" cy="3838952"/>
            </a:xfrm>
            <a:prstGeom prst="rect">
              <a:avLst/>
            </a:prstGeom>
            <a:solidFill>
              <a:srgbClr val="FFC000"/>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9" name="Freeform: Shape 158">
              <a:extLst>
                <a:ext uri="{FF2B5EF4-FFF2-40B4-BE49-F238E27FC236}">
                  <a16:creationId xmlns:a16="http://schemas.microsoft.com/office/drawing/2014/main" id="{844EE657-B388-4FBA-B129-7B78DAC63F27}"/>
                </a:ext>
              </a:extLst>
            </p:cNvPr>
            <p:cNvSpPr/>
            <p:nvPr/>
          </p:nvSpPr>
          <p:spPr>
            <a:xfrm>
              <a:off x="271772" y="172684"/>
              <a:ext cx="6297469" cy="9543912"/>
            </a:xfrm>
            <a:custGeom>
              <a:avLst/>
              <a:gdLst>
                <a:gd name="connsiteX0" fmla="*/ 0 w 5395162"/>
                <a:gd name="connsiteY0" fmla="*/ 0 h 6607323"/>
                <a:gd name="connsiteX1" fmla="*/ 5395162 w 5395162"/>
                <a:gd name="connsiteY1" fmla="*/ 0 h 6607323"/>
                <a:gd name="connsiteX2" fmla="*/ 5395162 w 5395162"/>
                <a:gd name="connsiteY2" fmla="*/ 3949902 h 6607323"/>
                <a:gd name="connsiteX3" fmla="*/ 5230980 w 5395162"/>
                <a:gd name="connsiteY3" fmla="*/ 3949902 h 6607323"/>
                <a:gd name="connsiteX4" fmla="*/ 5032614 w 5395162"/>
                <a:gd name="connsiteY4" fmla="*/ 4148268 h 6607323"/>
                <a:gd name="connsiteX5" fmla="*/ 5032614 w 5395162"/>
                <a:gd name="connsiteY5" fmla="*/ 6607209 h 6607323"/>
                <a:gd name="connsiteX6" fmla="*/ 5032625 w 5395162"/>
                <a:gd name="connsiteY6" fmla="*/ 6607323 h 6607323"/>
                <a:gd name="connsiteX7" fmla="*/ 0 w 5395162"/>
                <a:gd name="connsiteY7" fmla="*/ 6607323 h 660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5162" h="6607323">
                  <a:moveTo>
                    <a:pt x="0" y="0"/>
                  </a:moveTo>
                  <a:lnTo>
                    <a:pt x="5395162" y="0"/>
                  </a:lnTo>
                  <a:lnTo>
                    <a:pt x="5395162" y="3949902"/>
                  </a:lnTo>
                  <a:lnTo>
                    <a:pt x="5230980" y="3949902"/>
                  </a:lnTo>
                  <a:cubicBezTo>
                    <a:pt x="5121425" y="3949902"/>
                    <a:pt x="5032614" y="4038713"/>
                    <a:pt x="5032614" y="4148268"/>
                  </a:cubicBezTo>
                  <a:lnTo>
                    <a:pt x="5032614" y="6607209"/>
                  </a:lnTo>
                  <a:lnTo>
                    <a:pt x="5032625" y="6607323"/>
                  </a:lnTo>
                  <a:lnTo>
                    <a:pt x="0" y="6607323"/>
                  </a:lnTo>
                  <a:close/>
                </a:path>
              </a:pathLst>
            </a:custGeom>
            <a:solidFill>
              <a:srgbClr val="FDFDFD"/>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6A4BE4DF-D2F4-4379-A9D6-80E52AFF4147}"/>
                </a:ext>
              </a:extLst>
            </p:cNvPr>
            <p:cNvCxnSpPr>
              <a:cxnSpLocks/>
            </p:cNvCxnSpPr>
            <p:nvPr/>
          </p:nvCxnSpPr>
          <p:spPr>
            <a:xfrm>
              <a:off x="701292" y="1030803"/>
              <a:ext cx="5705586"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C4AF6244-7532-4141-B434-8E2F38097B0C}"/>
                </a:ext>
              </a:extLst>
            </p:cNvPr>
            <p:cNvSpPr txBox="1"/>
            <p:nvPr/>
          </p:nvSpPr>
          <p:spPr>
            <a:xfrm>
              <a:off x="6101625" y="8082188"/>
              <a:ext cx="461665" cy="1881396"/>
            </a:xfrm>
            <a:prstGeom prst="rect">
              <a:avLst/>
            </a:prstGeom>
            <a:noFill/>
          </p:spPr>
          <p:txBody>
            <a:bodyPr vert="vert270" wrap="square" rtlCol="0">
              <a:spAutoFit/>
            </a:bodyPr>
            <a:lstStyle/>
            <a:p>
              <a:pPr algn="ctr"/>
              <a:r>
                <a:rPr lang="en-US" b="1" dirty="0"/>
                <a:t>PAGE </a:t>
              </a:r>
              <a:r>
                <a:rPr lang="en-US" b="1" dirty="0" smtClean="0"/>
                <a:t> 02</a:t>
              </a:r>
              <a:endParaRPr lang="en-US" b="1" dirty="0"/>
            </a:p>
          </p:txBody>
        </p:sp>
        <p:grpSp>
          <p:nvGrpSpPr>
            <p:cNvPr id="3" name="Group 2">
              <a:extLst>
                <a:ext uri="{FF2B5EF4-FFF2-40B4-BE49-F238E27FC236}">
                  <a16:creationId xmlns:a16="http://schemas.microsoft.com/office/drawing/2014/main" id="{0F1A4B53-3DA8-4B08-87F6-99E2B5780CCB}"/>
                </a:ext>
              </a:extLst>
            </p:cNvPr>
            <p:cNvGrpSpPr/>
            <p:nvPr/>
          </p:nvGrpSpPr>
          <p:grpSpPr>
            <a:xfrm>
              <a:off x="43878" y="172684"/>
              <a:ext cx="668047" cy="9543911"/>
              <a:chOff x="5604611" y="119550"/>
              <a:chExt cx="812157" cy="6607323"/>
            </a:xfrm>
          </p:grpSpPr>
          <p:sp>
            <p:nvSpPr>
              <p:cNvPr id="67" name="Rectangle 66">
                <a:extLst>
                  <a:ext uri="{FF2B5EF4-FFF2-40B4-BE49-F238E27FC236}">
                    <a16:creationId xmlns:a16="http://schemas.microsoft.com/office/drawing/2014/main" id="{D119F2DB-0E38-4A31-831F-2BAF295D2A25}"/>
                  </a:ext>
                </a:extLst>
              </p:cNvPr>
              <p:cNvSpPr/>
              <p:nvPr/>
            </p:nvSpPr>
            <p:spPr>
              <a:xfrm>
                <a:off x="5635694" y="202535"/>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id="{AEE5042A-E067-4FB7-BCFF-00BB33BFEDEC}"/>
                  </a:ext>
                </a:extLst>
              </p:cNvPr>
              <p:cNvGrpSpPr/>
              <p:nvPr/>
            </p:nvGrpSpPr>
            <p:grpSpPr>
              <a:xfrm>
                <a:off x="5805714" y="119550"/>
                <a:ext cx="580573" cy="386869"/>
                <a:chOff x="5805714" y="609691"/>
                <a:chExt cx="580573" cy="386869"/>
              </a:xfrm>
            </p:grpSpPr>
            <p:sp>
              <p:nvSpPr>
                <p:cNvPr id="5" name="Rectangle 4">
                  <a:extLst>
                    <a:ext uri="{FF2B5EF4-FFF2-40B4-BE49-F238E27FC236}">
                      <a16:creationId xmlns:a16="http://schemas.microsoft.com/office/drawing/2014/main" id="{9ECC8D50-758B-45D1-9832-058DA749338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c 8">
                  <a:extLst>
                    <a:ext uri="{FF2B5EF4-FFF2-40B4-BE49-F238E27FC236}">
                      <a16:creationId xmlns:a16="http://schemas.microsoft.com/office/drawing/2014/main" id="{FC783E55-1922-4926-8D97-EC60526709F7}"/>
                    </a:ext>
                  </a:extLst>
                </p:cNvPr>
                <p:cNvSpPr/>
                <p:nvPr/>
              </p:nvSpPr>
              <p:spPr>
                <a:xfrm>
                  <a:off x="5805714" y="609691"/>
                  <a:ext cx="410553" cy="386869"/>
                </a:xfrm>
                <a:prstGeom prst="arc">
                  <a:avLst>
                    <a:gd name="adj1" fmla="val 10333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8" name="Rectangle 67">
                <a:extLst>
                  <a:ext uri="{FF2B5EF4-FFF2-40B4-BE49-F238E27FC236}">
                    <a16:creationId xmlns:a16="http://schemas.microsoft.com/office/drawing/2014/main" id="{FCB92E0C-F05E-4602-8A6C-A561815032EC}"/>
                  </a:ext>
                </a:extLst>
              </p:cNvPr>
              <p:cNvSpPr/>
              <p:nvPr/>
            </p:nvSpPr>
            <p:spPr>
              <a:xfrm>
                <a:off x="5632035" y="503041"/>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78" name="Group 77">
                <a:extLst>
                  <a:ext uri="{FF2B5EF4-FFF2-40B4-BE49-F238E27FC236}">
                    <a16:creationId xmlns:a16="http://schemas.microsoft.com/office/drawing/2014/main" id="{E48E30C9-A74F-4C52-AD04-FC9A5CBD8258}"/>
                  </a:ext>
                </a:extLst>
              </p:cNvPr>
              <p:cNvGrpSpPr/>
              <p:nvPr/>
            </p:nvGrpSpPr>
            <p:grpSpPr>
              <a:xfrm>
                <a:off x="5805714" y="430573"/>
                <a:ext cx="580573" cy="386869"/>
                <a:chOff x="5805714" y="609691"/>
                <a:chExt cx="580573" cy="386869"/>
              </a:xfrm>
            </p:grpSpPr>
            <p:sp>
              <p:nvSpPr>
                <p:cNvPr id="79" name="Rectangle 78">
                  <a:extLst>
                    <a:ext uri="{FF2B5EF4-FFF2-40B4-BE49-F238E27FC236}">
                      <a16:creationId xmlns:a16="http://schemas.microsoft.com/office/drawing/2014/main" id="{9D80A7DB-810E-4588-BE25-E9F7C34D3DB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Arc 79">
                  <a:extLst>
                    <a:ext uri="{FF2B5EF4-FFF2-40B4-BE49-F238E27FC236}">
                      <a16:creationId xmlns:a16="http://schemas.microsoft.com/office/drawing/2014/main" id="{0CEE252C-3F6B-425D-A974-8C322FD62AA8}"/>
                    </a:ext>
                  </a:extLst>
                </p:cNvPr>
                <p:cNvSpPr/>
                <p:nvPr/>
              </p:nvSpPr>
              <p:spPr>
                <a:xfrm>
                  <a:off x="5805714" y="609691"/>
                  <a:ext cx="410553" cy="386869"/>
                </a:xfrm>
                <a:prstGeom prst="arc">
                  <a:avLst>
                    <a:gd name="adj1" fmla="val 10604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9" name="Rectangle 68">
                <a:extLst>
                  <a:ext uri="{FF2B5EF4-FFF2-40B4-BE49-F238E27FC236}">
                    <a16:creationId xmlns:a16="http://schemas.microsoft.com/office/drawing/2014/main" id="{A4620A41-830E-412F-B7F4-82B17531460F}"/>
                  </a:ext>
                </a:extLst>
              </p:cNvPr>
              <p:cNvSpPr/>
              <p:nvPr/>
            </p:nvSpPr>
            <p:spPr>
              <a:xfrm>
                <a:off x="5635694" y="817487"/>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Rectangle 69">
                <a:extLst>
                  <a:ext uri="{FF2B5EF4-FFF2-40B4-BE49-F238E27FC236}">
                    <a16:creationId xmlns:a16="http://schemas.microsoft.com/office/drawing/2014/main" id="{B8C591D4-C50C-4B67-805A-961945693BE6}"/>
                  </a:ext>
                </a:extLst>
              </p:cNvPr>
              <p:cNvSpPr/>
              <p:nvPr/>
            </p:nvSpPr>
            <p:spPr>
              <a:xfrm>
                <a:off x="5636493" y="1123923"/>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Rectangle 70">
                <a:extLst>
                  <a:ext uri="{FF2B5EF4-FFF2-40B4-BE49-F238E27FC236}">
                    <a16:creationId xmlns:a16="http://schemas.microsoft.com/office/drawing/2014/main" id="{461F08B5-15BF-4C63-B54C-7D2001EDCAD3}"/>
                  </a:ext>
                </a:extLst>
              </p:cNvPr>
              <p:cNvSpPr/>
              <p:nvPr/>
            </p:nvSpPr>
            <p:spPr>
              <a:xfrm>
                <a:off x="5633303" y="1440825"/>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Rectangle 71">
                <a:extLst>
                  <a:ext uri="{FF2B5EF4-FFF2-40B4-BE49-F238E27FC236}">
                    <a16:creationId xmlns:a16="http://schemas.microsoft.com/office/drawing/2014/main" id="{D12C5631-8C0A-4256-BD3E-88D081A7321B}"/>
                  </a:ext>
                </a:extLst>
              </p:cNvPr>
              <p:cNvSpPr/>
              <p:nvPr/>
            </p:nvSpPr>
            <p:spPr>
              <a:xfrm>
                <a:off x="5641689" y="1742385"/>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3" name="Rectangle 72">
                <a:extLst>
                  <a:ext uri="{FF2B5EF4-FFF2-40B4-BE49-F238E27FC236}">
                    <a16:creationId xmlns:a16="http://schemas.microsoft.com/office/drawing/2014/main" id="{D3030D9B-44CF-4F4E-A86E-18A79322376D}"/>
                  </a:ext>
                </a:extLst>
              </p:cNvPr>
              <p:cNvSpPr/>
              <p:nvPr/>
            </p:nvSpPr>
            <p:spPr>
              <a:xfrm>
                <a:off x="5626130" y="2064953"/>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4" name="Rectangle 73">
                <a:extLst>
                  <a:ext uri="{FF2B5EF4-FFF2-40B4-BE49-F238E27FC236}">
                    <a16:creationId xmlns:a16="http://schemas.microsoft.com/office/drawing/2014/main" id="{0E9F8D11-58D9-4493-A410-DACB43B5E48F}"/>
                  </a:ext>
                </a:extLst>
              </p:cNvPr>
              <p:cNvSpPr/>
              <p:nvPr/>
            </p:nvSpPr>
            <p:spPr>
              <a:xfrm>
                <a:off x="5626130" y="2372116"/>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Rectangle 74">
                <a:extLst>
                  <a:ext uri="{FF2B5EF4-FFF2-40B4-BE49-F238E27FC236}">
                    <a16:creationId xmlns:a16="http://schemas.microsoft.com/office/drawing/2014/main" id="{880FA994-AF36-4890-A98D-4750B71B3C59}"/>
                  </a:ext>
                </a:extLst>
              </p:cNvPr>
              <p:cNvSpPr/>
              <p:nvPr/>
            </p:nvSpPr>
            <p:spPr>
              <a:xfrm>
                <a:off x="5633303" y="2684520"/>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6" name="Rectangle 75">
                <a:extLst>
                  <a:ext uri="{FF2B5EF4-FFF2-40B4-BE49-F238E27FC236}">
                    <a16:creationId xmlns:a16="http://schemas.microsoft.com/office/drawing/2014/main" id="{9E5C2FB6-992A-4537-B467-2FCB0FDBDB9F}"/>
                  </a:ext>
                </a:extLst>
              </p:cNvPr>
              <p:cNvSpPr/>
              <p:nvPr/>
            </p:nvSpPr>
            <p:spPr>
              <a:xfrm>
                <a:off x="5633303" y="2985986"/>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7" name="Rectangle 76">
                <a:extLst>
                  <a:ext uri="{FF2B5EF4-FFF2-40B4-BE49-F238E27FC236}">
                    <a16:creationId xmlns:a16="http://schemas.microsoft.com/office/drawing/2014/main" id="{73193785-12A4-408F-9E7C-27DDBEAFA7BD}"/>
                  </a:ext>
                </a:extLst>
              </p:cNvPr>
              <p:cNvSpPr/>
              <p:nvPr/>
            </p:nvSpPr>
            <p:spPr>
              <a:xfrm>
                <a:off x="5626130" y="3308187"/>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8" name="Rectangle 137">
                <a:extLst>
                  <a:ext uri="{FF2B5EF4-FFF2-40B4-BE49-F238E27FC236}">
                    <a16:creationId xmlns:a16="http://schemas.microsoft.com/office/drawing/2014/main" id="{FF68EA0C-3323-4279-9322-583E0496C340}"/>
                  </a:ext>
                </a:extLst>
              </p:cNvPr>
              <p:cNvSpPr/>
              <p:nvPr/>
            </p:nvSpPr>
            <p:spPr>
              <a:xfrm>
                <a:off x="5618957" y="3615100"/>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9" name="Rectangle 138">
                <a:extLst>
                  <a:ext uri="{FF2B5EF4-FFF2-40B4-BE49-F238E27FC236}">
                    <a16:creationId xmlns:a16="http://schemas.microsoft.com/office/drawing/2014/main" id="{DA8F7F98-A2C1-4622-86E7-4F2038831BBE}"/>
                  </a:ext>
                </a:extLst>
              </p:cNvPr>
              <p:cNvSpPr/>
              <p:nvPr/>
            </p:nvSpPr>
            <p:spPr>
              <a:xfrm>
                <a:off x="5604611" y="3927247"/>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0" name="Rectangle 139">
                <a:extLst>
                  <a:ext uri="{FF2B5EF4-FFF2-40B4-BE49-F238E27FC236}">
                    <a16:creationId xmlns:a16="http://schemas.microsoft.com/office/drawing/2014/main" id="{0A05E640-BFCE-401E-8E58-B95F9FAC8DFA}"/>
                  </a:ext>
                </a:extLst>
              </p:cNvPr>
              <p:cNvSpPr/>
              <p:nvPr/>
            </p:nvSpPr>
            <p:spPr>
              <a:xfrm>
                <a:off x="5611784" y="4239143"/>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1" name="Rectangle 140">
                <a:extLst>
                  <a:ext uri="{FF2B5EF4-FFF2-40B4-BE49-F238E27FC236}">
                    <a16:creationId xmlns:a16="http://schemas.microsoft.com/office/drawing/2014/main" id="{E054FE0A-3727-4A81-B405-7B2AD3CF46C1}"/>
                  </a:ext>
                </a:extLst>
              </p:cNvPr>
              <p:cNvSpPr/>
              <p:nvPr/>
            </p:nvSpPr>
            <p:spPr>
              <a:xfrm>
                <a:off x="5604611" y="4546182"/>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2" name="Rectangle 141">
                <a:extLst>
                  <a:ext uri="{FF2B5EF4-FFF2-40B4-BE49-F238E27FC236}">
                    <a16:creationId xmlns:a16="http://schemas.microsoft.com/office/drawing/2014/main" id="{181F776C-2AF8-48ED-A45F-6043E45954BF}"/>
                  </a:ext>
                </a:extLst>
              </p:cNvPr>
              <p:cNvSpPr/>
              <p:nvPr/>
            </p:nvSpPr>
            <p:spPr>
              <a:xfrm>
                <a:off x="5609779" y="4857467"/>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3" name="Rectangle 142">
                <a:extLst>
                  <a:ext uri="{FF2B5EF4-FFF2-40B4-BE49-F238E27FC236}">
                    <a16:creationId xmlns:a16="http://schemas.microsoft.com/office/drawing/2014/main" id="{F411B93B-64DC-40ED-8351-A38502F83EC2}"/>
                  </a:ext>
                </a:extLst>
              </p:cNvPr>
              <p:cNvSpPr/>
              <p:nvPr/>
            </p:nvSpPr>
            <p:spPr>
              <a:xfrm>
                <a:off x="5618957" y="5171895"/>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4" name="Rectangle 143">
                <a:extLst>
                  <a:ext uri="{FF2B5EF4-FFF2-40B4-BE49-F238E27FC236}">
                    <a16:creationId xmlns:a16="http://schemas.microsoft.com/office/drawing/2014/main" id="{6D4EF766-AAA1-4FD1-9EB8-BC7CCAF80F4C}"/>
                  </a:ext>
                </a:extLst>
              </p:cNvPr>
              <p:cNvSpPr/>
              <p:nvPr/>
            </p:nvSpPr>
            <p:spPr>
              <a:xfrm>
                <a:off x="5611784" y="5503140"/>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5" name="Rectangle 144">
                <a:extLst>
                  <a:ext uri="{FF2B5EF4-FFF2-40B4-BE49-F238E27FC236}">
                    <a16:creationId xmlns:a16="http://schemas.microsoft.com/office/drawing/2014/main" id="{CA3BC80A-A5C7-4031-AE04-E1DBB065F990}"/>
                  </a:ext>
                </a:extLst>
              </p:cNvPr>
              <p:cNvSpPr/>
              <p:nvPr/>
            </p:nvSpPr>
            <p:spPr>
              <a:xfrm>
                <a:off x="5604611" y="5797854"/>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6" name="Rectangle 145">
                <a:extLst>
                  <a:ext uri="{FF2B5EF4-FFF2-40B4-BE49-F238E27FC236}">
                    <a16:creationId xmlns:a16="http://schemas.microsoft.com/office/drawing/2014/main" id="{B2C4E260-0390-4C3C-B29D-AB4732D5F312}"/>
                  </a:ext>
                </a:extLst>
              </p:cNvPr>
              <p:cNvSpPr/>
              <p:nvPr/>
            </p:nvSpPr>
            <p:spPr>
              <a:xfrm>
                <a:off x="5604611" y="6097210"/>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7" name="Rectangle 146">
                <a:extLst>
                  <a:ext uri="{FF2B5EF4-FFF2-40B4-BE49-F238E27FC236}">
                    <a16:creationId xmlns:a16="http://schemas.microsoft.com/office/drawing/2014/main" id="{9CF30D03-0768-4F4A-876B-4064ADC4B962}"/>
                  </a:ext>
                </a:extLst>
              </p:cNvPr>
              <p:cNvSpPr/>
              <p:nvPr/>
            </p:nvSpPr>
            <p:spPr>
              <a:xfrm>
                <a:off x="5611784" y="6412576"/>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81" name="Group 80">
                <a:extLst>
                  <a:ext uri="{FF2B5EF4-FFF2-40B4-BE49-F238E27FC236}">
                    <a16:creationId xmlns:a16="http://schemas.microsoft.com/office/drawing/2014/main" id="{BDE4CAF1-67FB-4A00-A957-F84932EF37EA}"/>
                  </a:ext>
                </a:extLst>
              </p:cNvPr>
              <p:cNvGrpSpPr/>
              <p:nvPr/>
            </p:nvGrpSpPr>
            <p:grpSpPr>
              <a:xfrm>
                <a:off x="5805714" y="741596"/>
                <a:ext cx="580573" cy="386869"/>
                <a:chOff x="5805714" y="609691"/>
                <a:chExt cx="580573" cy="386869"/>
              </a:xfrm>
            </p:grpSpPr>
            <p:sp>
              <p:nvSpPr>
                <p:cNvPr id="82" name="Rectangle 81">
                  <a:extLst>
                    <a:ext uri="{FF2B5EF4-FFF2-40B4-BE49-F238E27FC236}">
                      <a16:creationId xmlns:a16="http://schemas.microsoft.com/office/drawing/2014/main" id="{74C944AF-D50A-425E-A441-BD46E8CB9783}"/>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Arc 82">
                  <a:extLst>
                    <a:ext uri="{FF2B5EF4-FFF2-40B4-BE49-F238E27FC236}">
                      <a16:creationId xmlns:a16="http://schemas.microsoft.com/office/drawing/2014/main" id="{AE95EC9D-DB78-417E-AF31-C543DE84C1EE}"/>
                    </a:ext>
                  </a:extLst>
                </p:cNvPr>
                <p:cNvSpPr/>
                <p:nvPr/>
              </p:nvSpPr>
              <p:spPr>
                <a:xfrm>
                  <a:off x="5805714" y="609691"/>
                  <a:ext cx="410553" cy="386869"/>
                </a:xfrm>
                <a:prstGeom prst="arc">
                  <a:avLst>
                    <a:gd name="adj1" fmla="val 107575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EC3E0684-8AE8-4214-BF7B-4AAB6B86F600}"/>
                  </a:ext>
                </a:extLst>
              </p:cNvPr>
              <p:cNvGrpSpPr/>
              <p:nvPr/>
            </p:nvGrpSpPr>
            <p:grpSpPr>
              <a:xfrm>
                <a:off x="5805714" y="1052619"/>
                <a:ext cx="580573" cy="386869"/>
                <a:chOff x="5805714" y="609691"/>
                <a:chExt cx="580573" cy="386869"/>
              </a:xfrm>
            </p:grpSpPr>
            <p:sp>
              <p:nvSpPr>
                <p:cNvPr id="85" name="Rectangle 84">
                  <a:extLst>
                    <a:ext uri="{FF2B5EF4-FFF2-40B4-BE49-F238E27FC236}">
                      <a16:creationId xmlns:a16="http://schemas.microsoft.com/office/drawing/2014/main" id="{CF8E04A3-B6B4-4F3C-BB6B-AF9929DDA237}"/>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Arc 85">
                  <a:extLst>
                    <a:ext uri="{FF2B5EF4-FFF2-40B4-BE49-F238E27FC236}">
                      <a16:creationId xmlns:a16="http://schemas.microsoft.com/office/drawing/2014/main" id="{18A95974-DAB2-4BF8-9192-96278D1744CD}"/>
                    </a:ext>
                  </a:extLst>
                </p:cNvPr>
                <p:cNvSpPr/>
                <p:nvPr/>
              </p:nvSpPr>
              <p:spPr>
                <a:xfrm>
                  <a:off x="5805714" y="609691"/>
                  <a:ext cx="410553" cy="386869"/>
                </a:xfrm>
                <a:prstGeom prst="arc">
                  <a:avLst>
                    <a:gd name="adj1" fmla="val 1083048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C97BDBFC-6DCF-4D05-9235-AF24FD08B7BA}"/>
                  </a:ext>
                </a:extLst>
              </p:cNvPr>
              <p:cNvGrpSpPr/>
              <p:nvPr/>
            </p:nvGrpSpPr>
            <p:grpSpPr>
              <a:xfrm>
                <a:off x="5805714" y="1363642"/>
                <a:ext cx="580573" cy="386869"/>
                <a:chOff x="5805714" y="609691"/>
                <a:chExt cx="580573" cy="386869"/>
              </a:xfrm>
            </p:grpSpPr>
            <p:sp>
              <p:nvSpPr>
                <p:cNvPr id="88" name="Rectangle 87">
                  <a:extLst>
                    <a:ext uri="{FF2B5EF4-FFF2-40B4-BE49-F238E27FC236}">
                      <a16:creationId xmlns:a16="http://schemas.microsoft.com/office/drawing/2014/main" id="{4AB8CE96-3DF3-4063-9F27-D4DB07BB75E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Arc 88">
                  <a:extLst>
                    <a:ext uri="{FF2B5EF4-FFF2-40B4-BE49-F238E27FC236}">
                      <a16:creationId xmlns:a16="http://schemas.microsoft.com/office/drawing/2014/main" id="{309BD817-14B6-4AA7-A1F6-6EAEFBC3A86F}"/>
                    </a:ext>
                  </a:extLst>
                </p:cNvPr>
                <p:cNvSpPr/>
                <p:nvPr/>
              </p:nvSpPr>
              <p:spPr>
                <a:xfrm>
                  <a:off x="5805714" y="609691"/>
                  <a:ext cx="410553" cy="386869"/>
                </a:xfrm>
                <a:prstGeom prst="arc">
                  <a:avLst>
                    <a:gd name="adj1" fmla="val 1080965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C6951FED-2BD7-4859-B333-5B1CAEF8AB8D}"/>
                  </a:ext>
                </a:extLst>
              </p:cNvPr>
              <p:cNvGrpSpPr/>
              <p:nvPr/>
            </p:nvGrpSpPr>
            <p:grpSpPr>
              <a:xfrm>
                <a:off x="5805714" y="1674665"/>
                <a:ext cx="580573" cy="386869"/>
                <a:chOff x="5805714" y="609691"/>
                <a:chExt cx="580573" cy="386869"/>
              </a:xfrm>
            </p:grpSpPr>
            <p:sp>
              <p:nvSpPr>
                <p:cNvPr id="91" name="Rectangle 90">
                  <a:extLst>
                    <a:ext uri="{FF2B5EF4-FFF2-40B4-BE49-F238E27FC236}">
                      <a16:creationId xmlns:a16="http://schemas.microsoft.com/office/drawing/2014/main" id="{FE30C63D-F045-40E9-8C54-26DA5BDA0F4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Arc 91">
                  <a:extLst>
                    <a:ext uri="{FF2B5EF4-FFF2-40B4-BE49-F238E27FC236}">
                      <a16:creationId xmlns:a16="http://schemas.microsoft.com/office/drawing/2014/main" id="{434A2720-2A66-40B1-AC7E-5C244C6E6EB9}"/>
                    </a:ext>
                  </a:extLst>
                </p:cNvPr>
                <p:cNvSpPr/>
                <p:nvPr/>
              </p:nvSpPr>
              <p:spPr>
                <a:xfrm>
                  <a:off x="5805714" y="609691"/>
                  <a:ext cx="410553" cy="386869"/>
                </a:xfrm>
                <a:prstGeom prst="arc">
                  <a:avLst>
                    <a:gd name="adj1" fmla="val 1087571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93" name="Group 92">
                <a:extLst>
                  <a:ext uri="{FF2B5EF4-FFF2-40B4-BE49-F238E27FC236}">
                    <a16:creationId xmlns:a16="http://schemas.microsoft.com/office/drawing/2014/main" id="{3253887B-E245-4C89-84BB-C89576187B4D}"/>
                  </a:ext>
                </a:extLst>
              </p:cNvPr>
              <p:cNvGrpSpPr/>
              <p:nvPr/>
            </p:nvGrpSpPr>
            <p:grpSpPr>
              <a:xfrm>
                <a:off x="5805714" y="1985688"/>
                <a:ext cx="580573" cy="386869"/>
                <a:chOff x="5805714" y="609691"/>
                <a:chExt cx="580573" cy="386869"/>
              </a:xfrm>
            </p:grpSpPr>
            <p:sp>
              <p:nvSpPr>
                <p:cNvPr id="94" name="Rectangle 93">
                  <a:extLst>
                    <a:ext uri="{FF2B5EF4-FFF2-40B4-BE49-F238E27FC236}">
                      <a16:creationId xmlns:a16="http://schemas.microsoft.com/office/drawing/2014/main" id="{C2935527-C9EF-4950-89BB-EB1207B25E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Arc 94">
                  <a:extLst>
                    <a:ext uri="{FF2B5EF4-FFF2-40B4-BE49-F238E27FC236}">
                      <a16:creationId xmlns:a16="http://schemas.microsoft.com/office/drawing/2014/main" id="{B885AD0D-2A97-4761-A7E2-81AE7730FF98}"/>
                    </a:ext>
                  </a:extLst>
                </p:cNvPr>
                <p:cNvSpPr/>
                <p:nvPr/>
              </p:nvSpPr>
              <p:spPr>
                <a:xfrm>
                  <a:off x="5805714" y="609691"/>
                  <a:ext cx="410553" cy="386869"/>
                </a:xfrm>
                <a:prstGeom prst="arc">
                  <a:avLst>
                    <a:gd name="adj1" fmla="val 1078249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B20895E6-FBAD-4249-90F9-43369FD2080F}"/>
                  </a:ext>
                </a:extLst>
              </p:cNvPr>
              <p:cNvGrpSpPr/>
              <p:nvPr/>
            </p:nvGrpSpPr>
            <p:grpSpPr>
              <a:xfrm>
                <a:off x="5805714" y="2296711"/>
                <a:ext cx="580573" cy="386869"/>
                <a:chOff x="5805714" y="609691"/>
                <a:chExt cx="580573" cy="386869"/>
              </a:xfrm>
            </p:grpSpPr>
            <p:sp>
              <p:nvSpPr>
                <p:cNvPr id="97" name="Rectangle 96">
                  <a:extLst>
                    <a:ext uri="{FF2B5EF4-FFF2-40B4-BE49-F238E27FC236}">
                      <a16:creationId xmlns:a16="http://schemas.microsoft.com/office/drawing/2014/main" id="{416F99E9-E132-4AB6-9501-719E390B295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Arc 97">
                  <a:extLst>
                    <a:ext uri="{FF2B5EF4-FFF2-40B4-BE49-F238E27FC236}">
                      <a16:creationId xmlns:a16="http://schemas.microsoft.com/office/drawing/2014/main" id="{7BF41422-E1EF-4A49-906D-7C9E43200378}"/>
                    </a:ext>
                  </a:extLst>
                </p:cNvPr>
                <p:cNvSpPr/>
                <p:nvPr/>
              </p:nvSpPr>
              <p:spPr>
                <a:xfrm>
                  <a:off x="5805714" y="609691"/>
                  <a:ext cx="410553" cy="386869"/>
                </a:xfrm>
                <a:prstGeom prst="arc">
                  <a:avLst>
                    <a:gd name="adj1" fmla="val 108379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9" name="Group 98">
                <a:extLst>
                  <a:ext uri="{FF2B5EF4-FFF2-40B4-BE49-F238E27FC236}">
                    <a16:creationId xmlns:a16="http://schemas.microsoft.com/office/drawing/2014/main" id="{3A6C8FCE-3906-4A51-8C51-53A21458A79D}"/>
                  </a:ext>
                </a:extLst>
              </p:cNvPr>
              <p:cNvGrpSpPr/>
              <p:nvPr/>
            </p:nvGrpSpPr>
            <p:grpSpPr>
              <a:xfrm>
                <a:off x="5805714" y="2607734"/>
                <a:ext cx="580573" cy="386869"/>
                <a:chOff x="5805714" y="609691"/>
                <a:chExt cx="580573" cy="386869"/>
              </a:xfrm>
            </p:grpSpPr>
            <p:sp>
              <p:nvSpPr>
                <p:cNvPr id="100" name="Rectangle 99">
                  <a:extLst>
                    <a:ext uri="{FF2B5EF4-FFF2-40B4-BE49-F238E27FC236}">
                      <a16:creationId xmlns:a16="http://schemas.microsoft.com/office/drawing/2014/main" id="{01B7306C-C82A-4CBC-8810-B196E2B85FD9}"/>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Arc 100">
                  <a:extLst>
                    <a:ext uri="{FF2B5EF4-FFF2-40B4-BE49-F238E27FC236}">
                      <a16:creationId xmlns:a16="http://schemas.microsoft.com/office/drawing/2014/main" id="{4309EB4B-A1C1-41B8-9E71-43E4632DE81A}"/>
                    </a:ext>
                  </a:extLst>
                </p:cNvPr>
                <p:cNvSpPr/>
                <p:nvPr/>
              </p:nvSpPr>
              <p:spPr>
                <a:xfrm>
                  <a:off x="5805714" y="609691"/>
                  <a:ext cx="410553" cy="386869"/>
                </a:xfrm>
                <a:prstGeom prst="arc">
                  <a:avLst>
                    <a:gd name="adj1" fmla="val 1081717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2" name="Group 101">
                <a:extLst>
                  <a:ext uri="{FF2B5EF4-FFF2-40B4-BE49-F238E27FC236}">
                    <a16:creationId xmlns:a16="http://schemas.microsoft.com/office/drawing/2014/main" id="{C74B4894-B5D2-4362-964C-D4DC0546060A}"/>
                  </a:ext>
                </a:extLst>
              </p:cNvPr>
              <p:cNvGrpSpPr/>
              <p:nvPr/>
            </p:nvGrpSpPr>
            <p:grpSpPr>
              <a:xfrm>
                <a:off x="5805714" y="2918757"/>
                <a:ext cx="580573" cy="386869"/>
                <a:chOff x="5805714" y="609691"/>
                <a:chExt cx="580573" cy="386869"/>
              </a:xfrm>
            </p:grpSpPr>
            <p:sp>
              <p:nvSpPr>
                <p:cNvPr id="103" name="Rectangle 102">
                  <a:extLst>
                    <a:ext uri="{FF2B5EF4-FFF2-40B4-BE49-F238E27FC236}">
                      <a16:creationId xmlns:a16="http://schemas.microsoft.com/office/drawing/2014/main" id="{DA95D981-4D5B-4F4F-8A82-69838938508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Arc 103">
                  <a:extLst>
                    <a:ext uri="{FF2B5EF4-FFF2-40B4-BE49-F238E27FC236}">
                      <a16:creationId xmlns:a16="http://schemas.microsoft.com/office/drawing/2014/main" id="{E4822634-A39A-4B0D-8399-883328FCA1EE}"/>
                    </a:ext>
                  </a:extLst>
                </p:cNvPr>
                <p:cNvSpPr/>
                <p:nvPr/>
              </p:nvSpPr>
              <p:spPr>
                <a:xfrm>
                  <a:off x="5805714" y="609691"/>
                  <a:ext cx="410553" cy="386869"/>
                </a:xfrm>
                <a:prstGeom prst="arc">
                  <a:avLst>
                    <a:gd name="adj1" fmla="val 1122047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5" name="Group 104">
                <a:extLst>
                  <a:ext uri="{FF2B5EF4-FFF2-40B4-BE49-F238E27FC236}">
                    <a16:creationId xmlns:a16="http://schemas.microsoft.com/office/drawing/2014/main" id="{AC0C8900-7AAE-4DAD-9853-250BA8E46217}"/>
                  </a:ext>
                </a:extLst>
              </p:cNvPr>
              <p:cNvGrpSpPr/>
              <p:nvPr/>
            </p:nvGrpSpPr>
            <p:grpSpPr>
              <a:xfrm>
                <a:off x="5805714" y="3229780"/>
                <a:ext cx="580573" cy="386869"/>
                <a:chOff x="5805714" y="609691"/>
                <a:chExt cx="580573" cy="386869"/>
              </a:xfrm>
            </p:grpSpPr>
            <p:sp>
              <p:nvSpPr>
                <p:cNvPr id="106" name="Rectangle 105">
                  <a:extLst>
                    <a:ext uri="{FF2B5EF4-FFF2-40B4-BE49-F238E27FC236}">
                      <a16:creationId xmlns:a16="http://schemas.microsoft.com/office/drawing/2014/main" id="{8F16C3F5-5111-4385-95DB-684995C5DA9E}"/>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Arc 106">
                  <a:extLst>
                    <a:ext uri="{FF2B5EF4-FFF2-40B4-BE49-F238E27FC236}">
                      <a16:creationId xmlns:a16="http://schemas.microsoft.com/office/drawing/2014/main" id="{C8E4EC42-A513-472E-AE69-66EF8F71937C}"/>
                    </a:ext>
                  </a:extLst>
                </p:cNvPr>
                <p:cNvSpPr/>
                <p:nvPr/>
              </p:nvSpPr>
              <p:spPr>
                <a:xfrm>
                  <a:off x="5805714" y="609691"/>
                  <a:ext cx="410553" cy="386869"/>
                </a:xfrm>
                <a:prstGeom prst="arc">
                  <a:avLst>
                    <a:gd name="adj1" fmla="val 106480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B9DF2A69-06AC-4DC9-B6C7-9A1B9D012585}"/>
                  </a:ext>
                </a:extLst>
              </p:cNvPr>
              <p:cNvGrpSpPr/>
              <p:nvPr/>
            </p:nvGrpSpPr>
            <p:grpSpPr>
              <a:xfrm>
                <a:off x="5805714" y="3540803"/>
                <a:ext cx="580573" cy="386869"/>
                <a:chOff x="5805714" y="609691"/>
                <a:chExt cx="580573" cy="386869"/>
              </a:xfrm>
            </p:grpSpPr>
            <p:sp>
              <p:nvSpPr>
                <p:cNvPr id="109" name="Rectangle 108">
                  <a:extLst>
                    <a:ext uri="{FF2B5EF4-FFF2-40B4-BE49-F238E27FC236}">
                      <a16:creationId xmlns:a16="http://schemas.microsoft.com/office/drawing/2014/main" id="{66D59475-186E-4F7A-A501-ABEDCC08DC9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id="{55C929AA-C5D4-4A29-94FC-BF99C03F9430}"/>
                    </a:ext>
                  </a:extLst>
                </p:cNvPr>
                <p:cNvSpPr/>
                <p:nvPr/>
              </p:nvSpPr>
              <p:spPr>
                <a:xfrm>
                  <a:off x="5805714" y="609691"/>
                  <a:ext cx="410553" cy="386869"/>
                </a:xfrm>
                <a:prstGeom prst="arc">
                  <a:avLst>
                    <a:gd name="adj1" fmla="val 109014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26F5DDE8-77F1-4A19-9A73-FA16AD387091}"/>
                  </a:ext>
                </a:extLst>
              </p:cNvPr>
              <p:cNvGrpSpPr/>
              <p:nvPr/>
            </p:nvGrpSpPr>
            <p:grpSpPr>
              <a:xfrm>
                <a:off x="5805714" y="3851826"/>
                <a:ext cx="580573" cy="386869"/>
                <a:chOff x="5805714" y="609691"/>
                <a:chExt cx="580573" cy="386869"/>
              </a:xfrm>
            </p:grpSpPr>
            <p:sp>
              <p:nvSpPr>
                <p:cNvPr id="112" name="Rectangle 111">
                  <a:extLst>
                    <a:ext uri="{FF2B5EF4-FFF2-40B4-BE49-F238E27FC236}">
                      <a16:creationId xmlns:a16="http://schemas.microsoft.com/office/drawing/2014/main" id="{3975D25C-1E30-46E2-BA99-3037ADE3170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Arc 112">
                  <a:extLst>
                    <a:ext uri="{FF2B5EF4-FFF2-40B4-BE49-F238E27FC236}">
                      <a16:creationId xmlns:a16="http://schemas.microsoft.com/office/drawing/2014/main" id="{5489E9B8-DC06-4350-B467-61A9DA0B02A7}"/>
                    </a:ext>
                  </a:extLst>
                </p:cNvPr>
                <p:cNvSpPr/>
                <p:nvPr/>
              </p:nvSpPr>
              <p:spPr>
                <a:xfrm>
                  <a:off x="5805714" y="609691"/>
                  <a:ext cx="410553" cy="386869"/>
                </a:xfrm>
                <a:prstGeom prst="arc">
                  <a:avLst>
                    <a:gd name="adj1" fmla="val 11023282"/>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4" name="Group 113">
                <a:extLst>
                  <a:ext uri="{FF2B5EF4-FFF2-40B4-BE49-F238E27FC236}">
                    <a16:creationId xmlns:a16="http://schemas.microsoft.com/office/drawing/2014/main" id="{0375CE18-5EC1-4881-8142-DC1BC91AD094}"/>
                  </a:ext>
                </a:extLst>
              </p:cNvPr>
              <p:cNvGrpSpPr/>
              <p:nvPr/>
            </p:nvGrpSpPr>
            <p:grpSpPr>
              <a:xfrm>
                <a:off x="5805714" y="4162849"/>
                <a:ext cx="580573" cy="386869"/>
                <a:chOff x="5805714" y="609691"/>
                <a:chExt cx="580573" cy="386869"/>
              </a:xfrm>
            </p:grpSpPr>
            <p:sp>
              <p:nvSpPr>
                <p:cNvPr id="115" name="Rectangle 114">
                  <a:extLst>
                    <a:ext uri="{FF2B5EF4-FFF2-40B4-BE49-F238E27FC236}">
                      <a16:creationId xmlns:a16="http://schemas.microsoft.com/office/drawing/2014/main" id="{10A76D25-919A-40D9-9554-EFE2D3956BE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Arc 115">
                  <a:extLst>
                    <a:ext uri="{FF2B5EF4-FFF2-40B4-BE49-F238E27FC236}">
                      <a16:creationId xmlns:a16="http://schemas.microsoft.com/office/drawing/2014/main" id="{F541D253-66CC-4C59-909C-302800ABEEFC}"/>
                    </a:ext>
                  </a:extLst>
                </p:cNvPr>
                <p:cNvSpPr/>
                <p:nvPr/>
              </p:nvSpPr>
              <p:spPr>
                <a:xfrm>
                  <a:off x="5805714" y="609691"/>
                  <a:ext cx="410553" cy="386869"/>
                </a:xfrm>
                <a:prstGeom prst="arc">
                  <a:avLst>
                    <a:gd name="adj1" fmla="val 11168103"/>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7" name="Group 116">
                <a:extLst>
                  <a:ext uri="{FF2B5EF4-FFF2-40B4-BE49-F238E27FC236}">
                    <a16:creationId xmlns:a16="http://schemas.microsoft.com/office/drawing/2014/main" id="{D86A99F9-8CBA-4BBB-88F7-14582E27C64C}"/>
                  </a:ext>
                </a:extLst>
              </p:cNvPr>
              <p:cNvGrpSpPr/>
              <p:nvPr/>
            </p:nvGrpSpPr>
            <p:grpSpPr>
              <a:xfrm>
                <a:off x="5805714" y="4473872"/>
                <a:ext cx="580573" cy="386869"/>
                <a:chOff x="5805714" y="609691"/>
                <a:chExt cx="580573" cy="386869"/>
              </a:xfrm>
            </p:grpSpPr>
            <p:sp>
              <p:nvSpPr>
                <p:cNvPr id="118" name="Rectangle 117">
                  <a:extLst>
                    <a:ext uri="{FF2B5EF4-FFF2-40B4-BE49-F238E27FC236}">
                      <a16:creationId xmlns:a16="http://schemas.microsoft.com/office/drawing/2014/main" id="{16259704-CA38-4525-8489-D1FECD12BDB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Arc 118">
                  <a:extLst>
                    <a:ext uri="{FF2B5EF4-FFF2-40B4-BE49-F238E27FC236}">
                      <a16:creationId xmlns:a16="http://schemas.microsoft.com/office/drawing/2014/main" id="{40F4FCA1-5992-49D0-8CE6-8488CF6BAF04}"/>
                    </a:ext>
                  </a:extLst>
                </p:cNvPr>
                <p:cNvSpPr/>
                <p:nvPr/>
              </p:nvSpPr>
              <p:spPr>
                <a:xfrm>
                  <a:off x="5805714" y="609691"/>
                  <a:ext cx="410553" cy="386869"/>
                </a:xfrm>
                <a:prstGeom prst="arc">
                  <a:avLst>
                    <a:gd name="adj1" fmla="val 11188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F5C59377-7214-4209-BA16-86D5D1DAE2B0}"/>
                  </a:ext>
                </a:extLst>
              </p:cNvPr>
              <p:cNvGrpSpPr/>
              <p:nvPr/>
            </p:nvGrpSpPr>
            <p:grpSpPr>
              <a:xfrm>
                <a:off x="5805714" y="4784895"/>
                <a:ext cx="580573" cy="386869"/>
                <a:chOff x="5805714" y="609691"/>
                <a:chExt cx="580573" cy="386869"/>
              </a:xfrm>
            </p:grpSpPr>
            <p:sp>
              <p:nvSpPr>
                <p:cNvPr id="121" name="Rectangle 120">
                  <a:extLst>
                    <a:ext uri="{FF2B5EF4-FFF2-40B4-BE49-F238E27FC236}">
                      <a16:creationId xmlns:a16="http://schemas.microsoft.com/office/drawing/2014/main" id="{959A5D35-C7AE-458F-BBB5-71CD3A3F97F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Arc 121">
                  <a:extLst>
                    <a:ext uri="{FF2B5EF4-FFF2-40B4-BE49-F238E27FC236}">
                      <a16:creationId xmlns:a16="http://schemas.microsoft.com/office/drawing/2014/main" id="{F490A229-65A6-4DFF-870F-4B92A114A66A}"/>
                    </a:ext>
                  </a:extLst>
                </p:cNvPr>
                <p:cNvSpPr/>
                <p:nvPr/>
              </p:nvSpPr>
              <p:spPr>
                <a:xfrm>
                  <a:off x="5805714" y="609691"/>
                  <a:ext cx="410553" cy="386869"/>
                </a:xfrm>
                <a:prstGeom prst="arc">
                  <a:avLst>
                    <a:gd name="adj1" fmla="val 1114643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3" name="Group 122">
                <a:extLst>
                  <a:ext uri="{FF2B5EF4-FFF2-40B4-BE49-F238E27FC236}">
                    <a16:creationId xmlns:a16="http://schemas.microsoft.com/office/drawing/2014/main" id="{9EC6FFFF-2006-4366-8566-0113AD9F036A}"/>
                  </a:ext>
                </a:extLst>
              </p:cNvPr>
              <p:cNvGrpSpPr/>
              <p:nvPr/>
            </p:nvGrpSpPr>
            <p:grpSpPr>
              <a:xfrm>
                <a:off x="5805714" y="5095918"/>
                <a:ext cx="580573" cy="386869"/>
                <a:chOff x="5805714" y="609691"/>
                <a:chExt cx="580573" cy="386869"/>
              </a:xfrm>
            </p:grpSpPr>
            <p:sp>
              <p:nvSpPr>
                <p:cNvPr id="124" name="Rectangle 123">
                  <a:extLst>
                    <a:ext uri="{FF2B5EF4-FFF2-40B4-BE49-F238E27FC236}">
                      <a16:creationId xmlns:a16="http://schemas.microsoft.com/office/drawing/2014/main" id="{595E399E-0521-4D5B-914F-29C3ADDF2B72}"/>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Arc 124">
                  <a:extLst>
                    <a:ext uri="{FF2B5EF4-FFF2-40B4-BE49-F238E27FC236}">
                      <a16:creationId xmlns:a16="http://schemas.microsoft.com/office/drawing/2014/main" id="{14739334-2472-4756-B880-7780C40DA407}"/>
                    </a:ext>
                  </a:extLst>
                </p:cNvPr>
                <p:cNvSpPr/>
                <p:nvPr/>
              </p:nvSpPr>
              <p:spPr>
                <a:xfrm>
                  <a:off x="5805714" y="609691"/>
                  <a:ext cx="410553" cy="386869"/>
                </a:xfrm>
                <a:prstGeom prst="arc">
                  <a:avLst>
                    <a:gd name="adj1" fmla="val 111225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6D7FEFCF-F5E2-48A4-8DA2-466E3FA530E8}"/>
                  </a:ext>
                </a:extLst>
              </p:cNvPr>
              <p:cNvGrpSpPr/>
              <p:nvPr/>
            </p:nvGrpSpPr>
            <p:grpSpPr>
              <a:xfrm>
                <a:off x="5805714" y="5406941"/>
                <a:ext cx="580573" cy="386869"/>
                <a:chOff x="5805714" y="609691"/>
                <a:chExt cx="580573" cy="386869"/>
              </a:xfrm>
            </p:grpSpPr>
            <p:sp>
              <p:nvSpPr>
                <p:cNvPr id="127" name="Rectangle 126">
                  <a:extLst>
                    <a:ext uri="{FF2B5EF4-FFF2-40B4-BE49-F238E27FC236}">
                      <a16:creationId xmlns:a16="http://schemas.microsoft.com/office/drawing/2014/main" id="{5B8C7798-2FB8-447C-BA5C-ECB75C74E5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Arc 127">
                  <a:extLst>
                    <a:ext uri="{FF2B5EF4-FFF2-40B4-BE49-F238E27FC236}">
                      <a16:creationId xmlns:a16="http://schemas.microsoft.com/office/drawing/2014/main" id="{DDFE7CA2-AC7D-4CF0-A779-1F7EC6161969}"/>
                    </a:ext>
                  </a:extLst>
                </p:cNvPr>
                <p:cNvSpPr/>
                <p:nvPr/>
              </p:nvSpPr>
              <p:spPr>
                <a:xfrm>
                  <a:off x="5805714" y="609691"/>
                  <a:ext cx="410553" cy="386869"/>
                </a:xfrm>
                <a:prstGeom prst="arc">
                  <a:avLst>
                    <a:gd name="adj1" fmla="val 108791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9" name="Group 128">
                <a:extLst>
                  <a:ext uri="{FF2B5EF4-FFF2-40B4-BE49-F238E27FC236}">
                    <a16:creationId xmlns:a16="http://schemas.microsoft.com/office/drawing/2014/main" id="{EF6B5FAD-EB1F-43DC-8B99-11CAD21D64C9}"/>
                  </a:ext>
                </a:extLst>
              </p:cNvPr>
              <p:cNvGrpSpPr/>
              <p:nvPr/>
            </p:nvGrpSpPr>
            <p:grpSpPr>
              <a:xfrm>
                <a:off x="5805714" y="5717964"/>
                <a:ext cx="611054" cy="386869"/>
                <a:chOff x="5805714" y="609691"/>
                <a:chExt cx="611054" cy="386869"/>
              </a:xfrm>
            </p:grpSpPr>
            <p:sp>
              <p:nvSpPr>
                <p:cNvPr id="130" name="Rectangle 129">
                  <a:extLst>
                    <a:ext uri="{FF2B5EF4-FFF2-40B4-BE49-F238E27FC236}">
                      <a16:creationId xmlns:a16="http://schemas.microsoft.com/office/drawing/2014/main" id="{B817890A-729D-4FBB-8EF7-DAFD6F73427B}"/>
                    </a:ext>
                  </a:extLst>
                </p:cNvPr>
                <p:cNvSpPr/>
                <p:nvPr/>
              </p:nvSpPr>
              <p:spPr>
                <a:xfrm>
                  <a:off x="6156962" y="666847"/>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Arc 130">
                  <a:extLst>
                    <a:ext uri="{FF2B5EF4-FFF2-40B4-BE49-F238E27FC236}">
                      <a16:creationId xmlns:a16="http://schemas.microsoft.com/office/drawing/2014/main" id="{EAD6132E-2435-4771-A3CC-CCE94E7A9600}"/>
                    </a:ext>
                  </a:extLst>
                </p:cNvPr>
                <p:cNvSpPr/>
                <p:nvPr/>
              </p:nvSpPr>
              <p:spPr>
                <a:xfrm>
                  <a:off x="5805714" y="609691"/>
                  <a:ext cx="410553" cy="386869"/>
                </a:xfrm>
                <a:prstGeom prst="arc">
                  <a:avLst>
                    <a:gd name="adj1" fmla="val 109924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2" name="Group 131">
                <a:extLst>
                  <a:ext uri="{FF2B5EF4-FFF2-40B4-BE49-F238E27FC236}">
                    <a16:creationId xmlns:a16="http://schemas.microsoft.com/office/drawing/2014/main" id="{2B7006E1-B188-46BA-BAA5-15A960905F4C}"/>
                  </a:ext>
                </a:extLst>
              </p:cNvPr>
              <p:cNvGrpSpPr/>
              <p:nvPr/>
            </p:nvGrpSpPr>
            <p:grpSpPr>
              <a:xfrm>
                <a:off x="5805714" y="6028987"/>
                <a:ext cx="580573" cy="386869"/>
                <a:chOff x="5805714" y="609691"/>
                <a:chExt cx="580573" cy="386869"/>
              </a:xfrm>
            </p:grpSpPr>
            <p:sp>
              <p:nvSpPr>
                <p:cNvPr id="133" name="Rectangle 132">
                  <a:extLst>
                    <a:ext uri="{FF2B5EF4-FFF2-40B4-BE49-F238E27FC236}">
                      <a16:creationId xmlns:a16="http://schemas.microsoft.com/office/drawing/2014/main" id="{D01250CF-AFA1-4A19-B3C7-7F163609380B}"/>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Arc 133">
                  <a:extLst>
                    <a:ext uri="{FF2B5EF4-FFF2-40B4-BE49-F238E27FC236}">
                      <a16:creationId xmlns:a16="http://schemas.microsoft.com/office/drawing/2014/main" id="{1014BA5C-C370-44EB-84DA-2D69E36CE6C3}"/>
                    </a:ext>
                  </a:extLst>
                </p:cNvPr>
                <p:cNvSpPr/>
                <p:nvPr/>
              </p:nvSpPr>
              <p:spPr>
                <a:xfrm>
                  <a:off x="5805714" y="609691"/>
                  <a:ext cx="410553" cy="386869"/>
                </a:xfrm>
                <a:prstGeom prst="arc">
                  <a:avLst>
                    <a:gd name="adj1" fmla="val 1119721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5" name="Group 134">
                <a:extLst>
                  <a:ext uri="{FF2B5EF4-FFF2-40B4-BE49-F238E27FC236}">
                    <a16:creationId xmlns:a16="http://schemas.microsoft.com/office/drawing/2014/main" id="{AD8CB7E5-EBC4-4791-B93B-D0B41B862B83}"/>
                  </a:ext>
                </a:extLst>
              </p:cNvPr>
              <p:cNvGrpSpPr/>
              <p:nvPr/>
            </p:nvGrpSpPr>
            <p:grpSpPr>
              <a:xfrm>
                <a:off x="5805714" y="6340004"/>
                <a:ext cx="580573" cy="386869"/>
                <a:chOff x="5805714" y="609691"/>
                <a:chExt cx="580573" cy="386869"/>
              </a:xfrm>
            </p:grpSpPr>
            <p:sp>
              <p:nvSpPr>
                <p:cNvPr id="136" name="Rectangle 135">
                  <a:extLst>
                    <a:ext uri="{FF2B5EF4-FFF2-40B4-BE49-F238E27FC236}">
                      <a16:creationId xmlns:a16="http://schemas.microsoft.com/office/drawing/2014/main" id="{CF456FF3-391C-4C8E-A128-A413BDBBB225}"/>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Arc 136">
                  <a:extLst>
                    <a:ext uri="{FF2B5EF4-FFF2-40B4-BE49-F238E27FC236}">
                      <a16:creationId xmlns:a16="http://schemas.microsoft.com/office/drawing/2014/main" id="{8838FE2A-04D7-44E3-97C3-54338832CB9A}"/>
                    </a:ext>
                  </a:extLst>
                </p:cNvPr>
                <p:cNvSpPr/>
                <p:nvPr/>
              </p:nvSpPr>
              <p:spPr>
                <a:xfrm>
                  <a:off x="5805714" y="609691"/>
                  <a:ext cx="410553" cy="386869"/>
                </a:xfrm>
                <a:prstGeom prst="arc">
                  <a:avLst>
                    <a:gd name="adj1" fmla="val 1112980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cxnSp>
          <p:nvCxnSpPr>
            <p:cNvPr id="163" name="Straight Connector 162">
              <a:extLst>
                <a:ext uri="{FF2B5EF4-FFF2-40B4-BE49-F238E27FC236}">
                  <a16:creationId xmlns:a16="http://schemas.microsoft.com/office/drawing/2014/main" id="{6A4BE4DF-D2F4-4379-A9D6-80E52AFF4147}"/>
                </a:ext>
              </a:extLst>
            </p:cNvPr>
            <p:cNvCxnSpPr>
              <a:cxnSpLocks/>
            </p:cNvCxnSpPr>
            <p:nvPr/>
          </p:nvCxnSpPr>
          <p:spPr>
            <a:xfrm>
              <a:off x="686853" y="1364266"/>
              <a:ext cx="5727695"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6A4BE4DF-D2F4-4379-A9D6-80E52AFF4147}"/>
                </a:ext>
              </a:extLst>
            </p:cNvPr>
            <p:cNvCxnSpPr>
              <a:cxnSpLocks/>
            </p:cNvCxnSpPr>
            <p:nvPr/>
          </p:nvCxnSpPr>
          <p:spPr>
            <a:xfrm>
              <a:off x="686853" y="1697729"/>
              <a:ext cx="572574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6A4BE4DF-D2F4-4379-A9D6-80E52AFF4147}"/>
                </a:ext>
              </a:extLst>
            </p:cNvPr>
            <p:cNvCxnSpPr>
              <a:cxnSpLocks/>
            </p:cNvCxnSpPr>
            <p:nvPr/>
          </p:nvCxnSpPr>
          <p:spPr>
            <a:xfrm>
              <a:off x="686853" y="2364655"/>
              <a:ext cx="572176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6A4BE4DF-D2F4-4379-A9D6-80E52AFF4147}"/>
                </a:ext>
              </a:extLst>
            </p:cNvPr>
            <p:cNvCxnSpPr>
              <a:cxnSpLocks/>
            </p:cNvCxnSpPr>
            <p:nvPr/>
          </p:nvCxnSpPr>
          <p:spPr>
            <a:xfrm>
              <a:off x="711925" y="3031581"/>
              <a:ext cx="569421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6A4BE4DF-D2F4-4379-A9D6-80E52AFF4147}"/>
                </a:ext>
              </a:extLst>
            </p:cNvPr>
            <p:cNvCxnSpPr>
              <a:cxnSpLocks/>
            </p:cNvCxnSpPr>
            <p:nvPr/>
          </p:nvCxnSpPr>
          <p:spPr>
            <a:xfrm>
              <a:off x="686853" y="3365044"/>
              <a:ext cx="572427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6A4BE4DF-D2F4-4379-A9D6-80E52AFF4147}"/>
                </a:ext>
              </a:extLst>
            </p:cNvPr>
            <p:cNvCxnSpPr>
              <a:cxnSpLocks/>
            </p:cNvCxnSpPr>
            <p:nvPr/>
          </p:nvCxnSpPr>
          <p:spPr>
            <a:xfrm>
              <a:off x="686853" y="2698118"/>
              <a:ext cx="5716098"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6A4BE4DF-D2F4-4379-A9D6-80E52AFF4147}"/>
                </a:ext>
              </a:extLst>
            </p:cNvPr>
            <p:cNvCxnSpPr>
              <a:cxnSpLocks/>
            </p:cNvCxnSpPr>
            <p:nvPr/>
          </p:nvCxnSpPr>
          <p:spPr>
            <a:xfrm>
              <a:off x="686853" y="2031192"/>
              <a:ext cx="5729278"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6A4BE4DF-D2F4-4379-A9D6-80E52AFF4147}"/>
                </a:ext>
              </a:extLst>
            </p:cNvPr>
            <p:cNvCxnSpPr>
              <a:cxnSpLocks/>
            </p:cNvCxnSpPr>
            <p:nvPr/>
          </p:nvCxnSpPr>
          <p:spPr>
            <a:xfrm>
              <a:off x="704830" y="3698507"/>
              <a:ext cx="5705586"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6A4BE4DF-D2F4-4379-A9D6-80E52AFF4147}"/>
                </a:ext>
              </a:extLst>
            </p:cNvPr>
            <p:cNvCxnSpPr>
              <a:cxnSpLocks/>
            </p:cNvCxnSpPr>
            <p:nvPr/>
          </p:nvCxnSpPr>
          <p:spPr>
            <a:xfrm>
              <a:off x="690391" y="4031970"/>
              <a:ext cx="5727695"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a:extLst>
                <a:ext uri="{FF2B5EF4-FFF2-40B4-BE49-F238E27FC236}">
                  <a16:creationId xmlns:a16="http://schemas.microsoft.com/office/drawing/2014/main" id="{6A4BE4DF-D2F4-4379-A9D6-80E52AFF4147}"/>
                </a:ext>
              </a:extLst>
            </p:cNvPr>
            <p:cNvCxnSpPr>
              <a:cxnSpLocks/>
            </p:cNvCxnSpPr>
            <p:nvPr/>
          </p:nvCxnSpPr>
          <p:spPr>
            <a:xfrm>
              <a:off x="690391" y="4365433"/>
              <a:ext cx="572574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a:extLst>
                <a:ext uri="{FF2B5EF4-FFF2-40B4-BE49-F238E27FC236}">
                  <a16:creationId xmlns:a16="http://schemas.microsoft.com/office/drawing/2014/main" id="{6A4BE4DF-D2F4-4379-A9D6-80E52AFF4147}"/>
                </a:ext>
              </a:extLst>
            </p:cNvPr>
            <p:cNvCxnSpPr>
              <a:cxnSpLocks/>
            </p:cNvCxnSpPr>
            <p:nvPr/>
          </p:nvCxnSpPr>
          <p:spPr>
            <a:xfrm>
              <a:off x="690391" y="5032359"/>
              <a:ext cx="572176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6A4BE4DF-D2F4-4379-A9D6-80E52AFF4147}"/>
                </a:ext>
              </a:extLst>
            </p:cNvPr>
            <p:cNvCxnSpPr>
              <a:cxnSpLocks/>
            </p:cNvCxnSpPr>
            <p:nvPr/>
          </p:nvCxnSpPr>
          <p:spPr>
            <a:xfrm>
              <a:off x="715463" y="5699285"/>
              <a:ext cx="569421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6A4BE4DF-D2F4-4379-A9D6-80E52AFF4147}"/>
                </a:ext>
              </a:extLst>
            </p:cNvPr>
            <p:cNvCxnSpPr>
              <a:cxnSpLocks/>
            </p:cNvCxnSpPr>
            <p:nvPr/>
          </p:nvCxnSpPr>
          <p:spPr>
            <a:xfrm>
              <a:off x="690391" y="6032748"/>
              <a:ext cx="5351446"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a16="http://schemas.microsoft.com/office/drawing/2014/main" id="{6A4BE4DF-D2F4-4379-A9D6-80E52AFF4147}"/>
                </a:ext>
              </a:extLst>
            </p:cNvPr>
            <p:cNvCxnSpPr>
              <a:cxnSpLocks/>
            </p:cNvCxnSpPr>
            <p:nvPr/>
          </p:nvCxnSpPr>
          <p:spPr>
            <a:xfrm>
              <a:off x="690391" y="5365822"/>
              <a:ext cx="5716098"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6A4BE4DF-D2F4-4379-A9D6-80E52AFF4147}"/>
                </a:ext>
              </a:extLst>
            </p:cNvPr>
            <p:cNvCxnSpPr>
              <a:cxnSpLocks/>
            </p:cNvCxnSpPr>
            <p:nvPr/>
          </p:nvCxnSpPr>
          <p:spPr>
            <a:xfrm>
              <a:off x="690391" y="4698896"/>
              <a:ext cx="5729278"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6A4BE4DF-D2F4-4379-A9D6-80E52AFF4147}"/>
                </a:ext>
              </a:extLst>
            </p:cNvPr>
            <p:cNvCxnSpPr>
              <a:cxnSpLocks/>
            </p:cNvCxnSpPr>
            <p:nvPr/>
          </p:nvCxnSpPr>
          <p:spPr>
            <a:xfrm>
              <a:off x="678681" y="6366211"/>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6A4BE4DF-D2F4-4379-A9D6-80E52AFF4147}"/>
                </a:ext>
              </a:extLst>
            </p:cNvPr>
            <p:cNvCxnSpPr>
              <a:cxnSpLocks/>
            </p:cNvCxnSpPr>
            <p:nvPr/>
          </p:nvCxnSpPr>
          <p:spPr>
            <a:xfrm>
              <a:off x="676019" y="6699674"/>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6A4BE4DF-D2F4-4379-A9D6-80E52AFF4147}"/>
                </a:ext>
              </a:extLst>
            </p:cNvPr>
            <p:cNvCxnSpPr>
              <a:cxnSpLocks/>
            </p:cNvCxnSpPr>
            <p:nvPr/>
          </p:nvCxnSpPr>
          <p:spPr>
            <a:xfrm>
              <a:off x="678681" y="7033137"/>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6A4BE4DF-D2F4-4379-A9D6-80E52AFF4147}"/>
                </a:ext>
              </a:extLst>
            </p:cNvPr>
            <p:cNvCxnSpPr>
              <a:cxnSpLocks/>
            </p:cNvCxnSpPr>
            <p:nvPr/>
          </p:nvCxnSpPr>
          <p:spPr>
            <a:xfrm>
              <a:off x="676019" y="7366600"/>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6A4BE4DF-D2F4-4379-A9D6-80E52AFF4147}"/>
                </a:ext>
              </a:extLst>
            </p:cNvPr>
            <p:cNvCxnSpPr>
              <a:cxnSpLocks/>
            </p:cNvCxnSpPr>
            <p:nvPr/>
          </p:nvCxnSpPr>
          <p:spPr>
            <a:xfrm>
              <a:off x="689515" y="7700063"/>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6A4BE4DF-D2F4-4379-A9D6-80E52AFF4147}"/>
                </a:ext>
              </a:extLst>
            </p:cNvPr>
            <p:cNvCxnSpPr>
              <a:cxnSpLocks/>
            </p:cNvCxnSpPr>
            <p:nvPr/>
          </p:nvCxnSpPr>
          <p:spPr>
            <a:xfrm>
              <a:off x="686853" y="8033526"/>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6A4BE4DF-D2F4-4379-A9D6-80E52AFF4147}"/>
                </a:ext>
              </a:extLst>
            </p:cNvPr>
            <p:cNvCxnSpPr>
              <a:cxnSpLocks/>
            </p:cNvCxnSpPr>
            <p:nvPr/>
          </p:nvCxnSpPr>
          <p:spPr>
            <a:xfrm>
              <a:off x="689515" y="8366989"/>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6A4BE4DF-D2F4-4379-A9D6-80E52AFF4147}"/>
                </a:ext>
              </a:extLst>
            </p:cNvPr>
            <p:cNvCxnSpPr>
              <a:cxnSpLocks/>
            </p:cNvCxnSpPr>
            <p:nvPr/>
          </p:nvCxnSpPr>
          <p:spPr>
            <a:xfrm>
              <a:off x="686853" y="8700452"/>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6A4BE4DF-D2F4-4379-A9D6-80E52AFF4147}"/>
                </a:ext>
              </a:extLst>
            </p:cNvPr>
            <p:cNvCxnSpPr>
              <a:cxnSpLocks/>
            </p:cNvCxnSpPr>
            <p:nvPr/>
          </p:nvCxnSpPr>
          <p:spPr>
            <a:xfrm>
              <a:off x="682165" y="9033915"/>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6A4BE4DF-D2F4-4379-A9D6-80E52AFF4147}"/>
                </a:ext>
              </a:extLst>
            </p:cNvPr>
            <p:cNvCxnSpPr>
              <a:cxnSpLocks/>
            </p:cNvCxnSpPr>
            <p:nvPr/>
          </p:nvCxnSpPr>
          <p:spPr>
            <a:xfrm>
              <a:off x="679503" y="9367371"/>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grpSp>
      <p:pic>
        <p:nvPicPr>
          <p:cNvPr id="332" name="Picture 3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5952041" y="6584167"/>
            <a:ext cx="935257" cy="384124"/>
          </a:xfrm>
          <a:prstGeom prst="rect">
            <a:avLst/>
          </a:prstGeom>
        </p:spPr>
      </p:pic>
      <p:sp>
        <p:nvSpPr>
          <p:cNvPr id="155" name="TextBox 154"/>
          <p:cNvSpPr txBox="1"/>
          <p:nvPr/>
        </p:nvSpPr>
        <p:spPr>
          <a:xfrm>
            <a:off x="1190092" y="2474659"/>
            <a:ext cx="2279384" cy="307777"/>
          </a:xfrm>
          <a:prstGeom prst="rect">
            <a:avLst/>
          </a:prstGeom>
          <a:noFill/>
        </p:spPr>
        <p:txBody>
          <a:bodyPr wrap="square" rtlCol="0">
            <a:spAutoFit/>
          </a:bodyPr>
          <a:lstStyle/>
          <a:p>
            <a:pPr algn="ctr"/>
            <a:r>
              <a:rPr lang="en-IN" sz="1400" dirty="0">
                <a:latin typeface="Century Schoolbook" pitchFamily="18" charset="0"/>
              </a:rPr>
              <a:t>River water pollution</a:t>
            </a:r>
            <a:endParaRPr lang="en-IN" sz="1400" b="1" dirty="0">
              <a:latin typeface="Century Schoolbook" pitchFamily="18" charset="0"/>
            </a:endParaRPr>
          </a:p>
        </p:txBody>
      </p:sp>
      <p:pic>
        <p:nvPicPr>
          <p:cNvPr id="148" name="Picture 147" descr="C:\Users\DELL\Desktop\river.jpg"/>
          <p:cNvPicPr/>
          <p:nvPr/>
        </p:nvPicPr>
        <p:blipFill>
          <a:blip r:embed="rId4">
            <a:extLst>
              <a:ext uri="{28A0092B-C50C-407E-A947-70E740481C1C}">
                <a14:useLocalDpi xmlns:a14="http://schemas.microsoft.com/office/drawing/2010/main" val="0"/>
              </a:ext>
            </a:extLst>
          </a:blip>
          <a:srcRect/>
          <a:stretch>
            <a:fillRect/>
          </a:stretch>
        </p:blipFill>
        <p:spPr bwMode="auto">
          <a:xfrm>
            <a:off x="908663" y="1030803"/>
            <a:ext cx="2842243" cy="1333852"/>
          </a:xfrm>
          <a:prstGeom prst="rect">
            <a:avLst/>
          </a:prstGeom>
          <a:noFill/>
          <a:ln>
            <a:noFill/>
          </a:ln>
        </p:spPr>
      </p:pic>
      <p:pic>
        <p:nvPicPr>
          <p:cNvPr id="149" name="Picture 148" descr="C:\Users\DELL\Desktop\gw-contamination.gif"/>
          <p:cNvPicPr/>
          <p:nvPr/>
        </p:nvPicPr>
        <p:blipFill>
          <a:blip r:embed="rId5">
            <a:extLst>
              <a:ext uri="{28A0092B-C50C-407E-A947-70E740481C1C}">
                <a14:useLocalDpi xmlns:a14="http://schemas.microsoft.com/office/drawing/2010/main" val="0"/>
              </a:ext>
            </a:extLst>
          </a:blip>
          <a:srcRect/>
          <a:stretch>
            <a:fillRect/>
          </a:stretch>
        </p:blipFill>
        <p:spPr bwMode="auto">
          <a:xfrm>
            <a:off x="4049486" y="1026935"/>
            <a:ext cx="2178121" cy="1337720"/>
          </a:xfrm>
          <a:prstGeom prst="rect">
            <a:avLst/>
          </a:prstGeom>
          <a:noFill/>
          <a:ln>
            <a:noFill/>
          </a:ln>
        </p:spPr>
      </p:pic>
      <p:sp>
        <p:nvSpPr>
          <p:cNvPr id="157" name="TextBox 156"/>
          <p:cNvSpPr txBox="1"/>
          <p:nvPr/>
        </p:nvSpPr>
        <p:spPr>
          <a:xfrm>
            <a:off x="4012164" y="2418524"/>
            <a:ext cx="2279384" cy="307777"/>
          </a:xfrm>
          <a:prstGeom prst="rect">
            <a:avLst/>
          </a:prstGeom>
          <a:noFill/>
        </p:spPr>
        <p:txBody>
          <a:bodyPr wrap="square" rtlCol="0">
            <a:spAutoFit/>
          </a:bodyPr>
          <a:lstStyle/>
          <a:p>
            <a:pPr algn="ctr"/>
            <a:r>
              <a:rPr lang="en-IN" sz="1400" dirty="0">
                <a:latin typeface="Century Schoolbook" pitchFamily="18" charset="0"/>
              </a:rPr>
              <a:t>Groundwater pollution</a:t>
            </a:r>
            <a:endParaRPr lang="en-IN" sz="1400" b="1" dirty="0">
              <a:latin typeface="Century Schoolbook" pitchFamily="18" charset="0"/>
            </a:endParaRPr>
          </a:p>
        </p:txBody>
      </p:sp>
      <p:sp>
        <p:nvSpPr>
          <p:cNvPr id="158" name="TextBox 157"/>
          <p:cNvSpPr txBox="1"/>
          <p:nvPr/>
        </p:nvSpPr>
        <p:spPr>
          <a:xfrm>
            <a:off x="686853" y="2889318"/>
            <a:ext cx="5716098" cy="1708160"/>
          </a:xfrm>
          <a:prstGeom prst="rect">
            <a:avLst/>
          </a:prstGeom>
          <a:noFill/>
        </p:spPr>
        <p:txBody>
          <a:bodyPr wrap="square" rtlCol="0">
            <a:spAutoFit/>
          </a:bodyPr>
          <a:lstStyle/>
          <a:p>
            <a:pPr algn="just">
              <a:lnSpc>
                <a:spcPct val="250000"/>
              </a:lnSpc>
            </a:pPr>
            <a:r>
              <a:rPr lang="en-IN" sz="1400" dirty="0">
                <a:latin typeface="Century Schoolbook" pitchFamily="18" charset="0"/>
              </a:rPr>
              <a:t>In hilly areas, forests are being cut to meet the fast growing needs of the people. Many of us are aware that all these are adversely affecting our environment.</a:t>
            </a:r>
            <a:endParaRPr lang="en-IN" sz="1400" b="1" dirty="0">
              <a:latin typeface="Century Schoolbook" pitchFamily="18" charset="0"/>
            </a:endParaRPr>
          </a:p>
        </p:txBody>
      </p:sp>
      <p:pic>
        <p:nvPicPr>
          <p:cNvPr id="160" name="Picture 159" descr="C:\Users\DELL\Desktop\trees-856x580.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8036" y="5239092"/>
            <a:ext cx="2729544" cy="1315082"/>
          </a:xfrm>
          <a:prstGeom prst="rect">
            <a:avLst/>
          </a:prstGeom>
          <a:noFill/>
          <a:ln>
            <a:noFill/>
          </a:ln>
        </p:spPr>
      </p:pic>
      <p:pic>
        <p:nvPicPr>
          <p:cNvPr id="161" name="Picture 160" descr="C:\Users\DELL\Desktop\download.jpg"/>
          <p:cNvPicPr/>
          <p:nvPr/>
        </p:nvPicPr>
        <p:blipFill>
          <a:blip r:embed="rId7">
            <a:extLst>
              <a:ext uri="{28A0092B-C50C-407E-A947-70E740481C1C}">
                <a14:useLocalDpi xmlns:a14="http://schemas.microsoft.com/office/drawing/2010/main" val="0"/>
              </a:ext>
            </a:extLst>
          </a:blip>
          <a:srcRect/>
          <a:stretch>
            <a:fillRect/>
          </a:stretch>
        </p:blipFill>
        <p:spPr bwMode="auto">
          <a:xfrm>
            <a:off x="3613836" y="4656203"/>
            <a:ext cx="2487789" cy="1357883"/>
          </a:xfrm>
          <a:prstGeom prst="rect">
            <a:avLst/>
          </a:prstGeom>
          <a:noFill/>
          <a:ln>
            <a:noFill/>
          </a:ln>
        </p:spPr>
      </p:pic>
      <p:sp>
        <p:nvSpPr>
          <p:cNvPr id="162" name="TextBox 161"/>
          <p:cNvSpPr txBox="1"/>
          <p:nvPr/>
        </p:nvSpPr>
        <p:spPr>
          <a:xfrm>
            <a:off x="908663" y="6693767"/>
            <a:ext cx="2279384" cy="307777"/>
          </a:xfrm>
          <a:prstGeom prst="rect">
            <a:avLst/>
          </a:prstGeom>
          <a:noFill/>
        </p:spPr>
        <p:txBody>
          <a:bodyPr wrap="square" rtlCol="0">
            <a:spAutoFit/>
          </a:bodyPr>
          <a:lstStyle/>
          <a:p>
            <a:pPr algn="ctr"/>
            <a:r>
              <a:rPr lang="en-IN" sz="1400" dirty="0">
                <a:latin typeface="Century Schoolbook" pitchFamily="18" charset="0"/>
              </a:rPr>
              <a:t>Deforestation </a:t>
            </a:r>
            <a:endParaRPr lang="en-IN" sz="1400" b="1" dirty="0">
              <a:latin typeface="Century Schoolbook" pitchFamily="18" charset="0"/>
            </a:endParaRPr>
          </a:p>
        </p:txBody>
      </p:sp>
      <p:sp>
        <p:nvSpPr>
          <p:cNvPr id="164" name="TextBox 163"/>
          <p:cNvSpPr txBox="1"/>
          <p:nvPr/>
        </p:nvSpPr>
        <p:spPr>
          <a:xfrm>
            <a:off x="3718038" y="6133937"/>
            <a:ext cx="2279384" cy="307777"/>
          </a:xfrm>
          <a:prstGeom prst="rect">
            <a:avLst/>
          </a:prstGeom>
          <a:noFill/>
        </p:spPr>
        <p:txBody>
          <a:bodyPr wrap="square" rtlCol="0">
            <a:spAutoFit/>
          </a:bodyPr>
          <a:lstStyle/>
          <a:p>
            <a:pPr algn="ctr"/>
            <a:r>
              <a:rPr lang="en-IN" sz="1400" dirty="0">
                <a:latin typeface="Century Schoolbook" pitchFamily="18" charset="0"/>
              </a:rPr>
              <a:t>Causing flood</a:t>
            </a:r>
            <a:endParaRPr lang="en-IN" sz="1400" b="1" dirty="0">
              <a:latin typeface="Century Schoolbook" pitchFamily="18" charset="0"/>
            </a:endParaRPr>
          </a:p>
        </p:txBody>
      </p:sp>
      <p:sp>
        <p:nvSpPr>
          <p:cNvPr id="169" name="TextBox 168"/>
          <p:cNvSpPr txBox="1"/>
          <p:nvPr/>
        </p:nvSpPr>
        <p:spPr>
          <a:xfrm>
            <a:off x="686853" y="7571130"/>
            <a:ext cx="5414772" cy="1169551"/>
          </a:xfrm>
          <a:prstGeom prst="rect">
            <a:avLst/>
          </a:prstGeom>
          <a:noFill/>
        </p:spPr>
        <p:txBody>
          <a:bodyPr wrap="square" rtlCol="0">
            <a:spAutoFit/>
          </a:bodyPr>
          <a:lstStyle/>
          <a:p>
            <a:pPr algn="just">
              <a:lnSpc>
                <a:spcPct val="250000"/>
              </a:lnSpc>
            </a:pPr>
            <a:r>
              <a:rPr lang="en-IN" sz="1400" dirty="0">
                <a:latin typeface="Century Schoolbook" pitchFamily="18" charset="0"/>
              </a:rPr>
              <a:t> The deterioration of environment has also led to various kinds of man-made disasters and natural calamities</a:t>
            </a:r>
            <a:endParaRPr lang="en-IN" sz="1400" b="1" dirty="0">
              <a:latin typeface="Century Schoolbook" pitchFamily="18" charset="0"/>
            </a:endParaRPr>
          </a:p>
        </p:txBody>
      </p:sp>
    </p:spTree>
    <p:extLst>
      <p:ext uri="{BB962C8B-B14F-4D97-AF65-F5344CB8AC3E}">
        <p14:creationId xmlns:p14="http://schemas.microsoft.com/office/powerpoint/2010/main" val="1546362003"/>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 name="Group 326"/>
          <p:cNvGrpSpPr/>
          <p:nvPr/>
        </p:nvGrpSpPr>
        <p:grpSpPr>
          <a:xfrm>
            <a:off x="43878" y="0"/>
            <a:ext cx="6814122" cy="9963584"/>
            <a:chOff x="43878" y="0"/>
            <a:chExt cx="6814122" cy="9963584"/>
          </a:xfrm>
        </p:grpSpPr>
        <p:sp>
          <p:nvSpPr>
            <p:cNvPr id="66" name="Rectangle 65">
              <a:extLst>
                <a:ext uri="{FF2B5EF4-FFF2-40B4-BE49-F238E27FC236}">
                  <a16:creationId xmlns:a16="http://schemas.microsoft.com/office/drawing/2014/main" id="{C03955BB-E41C-4E77-BB48-325360470229}"/>
                </a:ext>
              </a:extLst>
            </p:cNvPr>
            <p:cNvSpPr/>
            <p:nvPr/>
          </p:nvSpPr>
          <p:spPr>
            <a:xfrm>
              <a:off x="57526" y="0"/>
              <a:ext cx="6800474" cy="9923116"/>
            </a:xfrm>
            <a:prstGeom prst="rect">
              <a:avLst/>
            </a:prstGeom>
            <a:blipFill>
              <a:blip r:embed="rId2"/>
              <a:stretch>
                <a:fillRect/>
              </a:stretch>
            </a:blipFill>
            <a:ln>
              <a:noFill/>
            </a:ln>
            <a:effectLst>
              <a:outerShdw blurRad="50800" dist="889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9A7C9A0-1A85-4F30-A93E-652DADAEA768}"/>
                </a:ext>
              </a:extLst>
            </p:cNvPr>
            <p:cNvSpPr/>
            <p:nvPr/>
          </p:nvSpPr>
          <p:spPr>
            <a:xfrm>
              <a:off x="6028341" y="5878098"/>
              <a:ext cx="576359" cy="3838952"/>
            </a:xfrm>
            <a:prstGeom prst="rect">
              <a:avLst/>
            </a:prstGeom>
            <a:solidFill>
              <a:srgbClr val="FFC000"/>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9" name="Freeform: Shape 158">
              <a:extLst>
                <a:ext uri="{FF2B5EF4-FFF2-40B4-BE49-F238E27FC236}">
                  <a16:creationId xmlns:a16="http://schemas.microsoft.com/office/drawing/2014/main" id="{844EE657-B388-4FBA-B129-7B78DAC63F27}"/>
                </a:ext>
              </a:extLst>
            </p:cNvPr>
            <p:cNvSpPr/>
            <p:nvPr/>
          </p:nvSpPr>
          <p:spPr>
            <a:xfrm>
              <a:off x="271772" y="172684"/>
              <a:ext cx="6297469" cy="9543912"/>
            </a:xfrm>
            <a:custGeom>
              <a:avLst/>
              <a:gdLst>
                <a:gd name="connsiteX0" fmla="*/ 0 w 5395162"/>
                <a:gd name="connsiteY0" fmla="*/ 0 h 6607323"/>
                <a:gd name="connsiteX1" fmla="*/ 5395162 w 5395162"/>
                <a:gd name="connsiteY1" fmla="*/ 0 h 6607323"/>
                <a:gd name="connsiteX2" fmla="*/ 5395162 w 5395162"/>
                <a:gd name="connsiteY2" fmla="*/ 3949902 h 6607323"/>
                <a:gd name="connsiteX3" fmla="*/ 5230980 w 5395162"/>
                <a:gd name="connsiteY3" fmla="*/ 3949902 h 6607323"/>
                <a:gd name="connsiteX4" fmla="*/ 5032614 w 5395162"/>
                <a:gd name="connsiteY4" fmla="*/ 4148268 h 6607323"/>
                <a:gd name="connsiteX5" fmla="*/ 5032614 w 5395162"/>
                <a:gd name="connsiteY5" fmla="*/ 6607209 h 6607323"/>
                <a:gd name="connsiteX6" fmla="*/ 5032625 w 5395162"/>
                <a:gd name="connsiteY6" fmla="*/ 6607323 h 6607323"/>
                <a:gd name="connsiteX7" fmla="*/ 0 w 5395162"/>
                <a:gd name="connsiteY7" fmla="*/ 6607323 h 660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5162" h="6607323">
                  <a:moveTo>
                    <a:pt x="0" y="0"/>
                  </a:moveTo>
                  <a:lnTo>
                    <a:pt x="5395162" y="0"/>
                  </a:lnTo>
                  <a:lnTo>
                    <a:pt x="5395162" y="3949902"/>
                  </a:lnTo>
                  <a:lnTo>
                    <a:pt x="5230980" y="3949902"/>
                  </a:lnTo>
                  <a:cubicBezTo>
                    <a:pt x="5121425" y="3949902"/>
                    <a:pt x="5032614" y="4038713"/>
                    <a:pt x="5032614" y="4148268"/>
                  </a:cubicBezTo>
                  <a:lnTo>
                    <a:pt x="5032614" y="6607209"/>
                  </a:lnTo>
                  <a:lnTo>
                    <a:pt x="5032625" y="6607323"/>
                  </a:lnTo>
                  <a:lnTo>
                    <a:pt x="0" y="6607323"/>
                  </a:lnTo>
                  <a:close/>
                </a:path>
              </a:pathLst>
            </a:custGeom>
            <a:solidFill>
              <a:srgbClr val="FDFDFD"/>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6A4BE4DF-D2F4-4379-A9D6-80E52AFF4147}"/>
                </a:ext>
              </a:extLst>
            </p:cNvPr>
            <p:cNvCxnSpPr>
              <a:cxnSpLocks/>
            </p:cNvCxnSpPr>
            <p:nvPr/>
          </p:nvCxnSpPr>
          <p:spPr>
            <a:xfrm>
              <a:off x="701292" y="1030803"/>
              <a:ext cx="5705586"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C4AF6244-7532-4141-B434-8E2F38097B0C}"/>
                </a:ext>
              </a:extLst>
            </p:cNvPr>
            <p:cNvSpPr txBox="1"/>
            <p:nvPr/>
          </p:nvSpPr>
          <p:spPr>
            <a:xfrm>
              <a:off x="6101625" y="8082188"/>
              <a:ext cx="461665" cy="1881396"/>
            </a:xfrm>
            <a:prstGeom prst="rect">
              <a:avLst/>
            </a:prstGeom>
            <a:noFill/>
          </p:spPr>
          <p:txBody>
            <a:bodyPr vert="vert270" wrap="square" rtlCol="0">
              <a:spAutoFit/>
            </a:bodyPr>
            <a:lstStyle/>
            <a:p>
              <a:pPr algn="ctr"/>
              <a:r>
                <a:rPr lang="en-US" b="1" dirty="0"/>
                <a:t>PAGE </a:t>
              </a:r>
              <a:r>
                <a:rPr lang="en-US" b="1" dirty="0" smtClean="0"/>
                <a:t> 03</a:t>
              </a:r>
              <a:endParaRPr lang="en-US" b="1" dirty="0"/>
            </a:p>
          </p:txBody>
        </p:sp>
        <p:grpSp>
          <p:nvGrpSpPr>
            <p:cNvPr id="3" name="Group 2">
              <a:extLst>
                <a:ext uri="{FF2B5EF4-FFF2-40B4-BE49-F238E27FC236}">
                  <a16:creationId xmlns:a16="http://schemas.microsoft.com/office/drawing/2014/main" id="{0F1A4B53-3DA8-4B08-87F6-99E2B5780CCB}"/>
                </a:ext>
              </a:extLst>
            </p:cNvPr>
            <p:cNvGrpSpPr/>
            <p:nvPr/>
          </p:nvGrpSpPr>
          <p:grpSpPr>
            <a:xfrm>
              <a:off x="43878" y="172684"/>
              <a:ext cx="668047" cy="9543911"/>
              <a:chOff x="5604611" y="119550"/>
              <a:chExt cx="812157" cy="6607323"/>
            </a:xfrm>
          </p:grpSpPr>
          <p:sp>
            <p:nvSpPr>
              <p:cNvPr id="67" name="Rectangle 66">
                <a:extLst>
                  <a:ext uri="{FF2B5EF4-FFF2-40B4-BE49-F238E27FC236}">
                    <a16:creationId xmlns:a16="http://schemas.microsoft.com/office/drawing/2014/main" id="{D119F2DB-0E38-4A31-831F-2BAF295D2A25}"/>
                  </a:ext>
                </a:extLst>
              </p:cNvPr>
              <p:cNvSpPr/>
              <p:nvPr/>
            </p:nvSpPr>
            <p:spPr>
              <a:xfrm>
                <a:off x="5635694" y="202535"/>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id="{AEE5042A-E067-4FB7-BCFF-00BB33BFEDEC}"/>
                  </a:ext>
                </a:extLst>
              </p:cNvPr>
              <p:cNvGrpSpPr/>
              <p:nvPr/>
            </p:nvGrpSpPr>
            <p:grpSpPr>
              <a:xfrm>
                <a:off x="5805714" y="119550"/>
                <a:ext cx="580573" cy="386869"/>
                <a:chOff x="5805714" y="609691"/>
                <a:chExt cx="580573" cy="386869"/>
              </a:xfrm>
            </p:grpSpPr>
            <p:sp>
              <p:nvSpPr>
                <p:cNvPr id="5" name="Rectangle 4">
                  <a:extLst>
                    <a:ext uri="{FF2B5EF4-FFF2-40B4-BE49-F238E27FC236}">
                      <a16:creationId xmlns:a16="http://schemas.microsoft.com/office/drawing/2014/main" id="{9ECC8D50-758B-45D1-9832-058DA749338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c 8">
                  <a:extLst>
                    <a:ext uri="{FF2B5EF4-FFF2-40B4-BE49-F238E27FC236}">
                      <a16:creationId xmlns:a16="http://schemas.microsoft.com/office/drawing/2014/main" id="{FC783E55-1922-4926-8D97-EC60526709F7}"/>
                    </a:ext>
                  </a:extLst>
                </p:cNvPr>
                <p:cNvSpPr/>
                <p:nvPr/>
              </p:nvSpPr>
              <p:spPr>
                <a:xfrm>
                  <a:off x="5805714" y="609691"/>
                  <a:ext cx="410553" cy="386869"/>
                </a:xfrm>
                <a:prstGeom prst="arc">
                  <a:avLst>
                    <a:gd name="adj1" fmla="val 10333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8" name="Rectangle 67">
                <a:extLst>
                  <a:ext uri="{FF2B5EF4-FFF2-40B4-BE49-F238E27FC236}">
                    <a16:creationId xmlns:a16="http://schemas.microsoft.com/office/drawing/2014/main" id="{FCB92E0C-F05E-4602-8A6C-A561815032EC}"/>
                  </a:ext>
                </a:extLst>
              </p:cNvPr>
              <p:cNvSpPr/>
              <p:nvPr/>
            </p:nvSpPr>
            <p:spPr>
              <a:xfrm>
                <a:off x="5632035" y="503041"/>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78" name="Group 77">
                <a:extLst>
                  <a:ext uri="{FF2B5EF4-FFF2-40B4-BE49-F238E27FC236}">
                    <a16:creationId xmlns:a16="http://schemas.microsoft.com/office/drawing/2014/main" id="{E48E30C9-A74F-4C52-AD04-FC9A5CBD8258}"/>
                  </a:ext>
                </a:extLst>
              </p:cNvPr>
              <p:cNvGrpSpPr/>
              <p:nvPr/>
            </p:nvGrpSpPr>
            <p:grpSpPr>
              <a:xfrm>
                <a:off x="5805714" y="430573"/>
                <a:ext cx="580573" cy="386869"/>
                <a:chOff x="5805714" y="609691"/>
                <a:chExt cx="580573" cy="386869"/>
              </a:xfrm>
            </p:grpSpPr>
            <p:sp>
              <p:nvSpPr>
                <p:cNvPr id="79" name="Rectangle 78">
                  <a:extLst>
                    <a:ext uri="{FF2B5EF4-FFF2-40B4-BE49-F238E27FC236}">
                      <a16:creationId xmlns:a16="http://schemas.microsoft.com/office/drawing/2014/main" id="{9D80A7DB-810E-4588-BE25-E9F7C34D3DB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Arc 79">
                  <a:extLst>
                    <a:ext uri="{FF2B5EF4-FFF2-40B4-BE49-F238E27FC236}">
                      <a16:creationId xmlns:a16="http://schemas.microsoft.com/office/drawing/2014/main" id="{0CEE252C-3F6B-425D-A974-8C322FD62AA8}"/>
                    </a:ext>
                  </a:extLst>
                </p:cNvPr>
                <p:cNvSpPr/>
                <p:nvPr/>
              </p:nvSpPr>
              <p:spPr>
                <a:xfrm>
                  <a:off x="5805714" y="609691"/>
                  <a:ext cx="410553" cy="386869"/>
                </a:xfrm>
                <a:prstGeom prst="arc">
                  <a:avLst>
                    <a:gd name="adj1" fmla="val 10604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9" name="Rectangle 68">
                <a:extLst>
                  <a:ext uri="{FF2B5EF4-FFF2-40B4-BE49-F238E27FC236}">
                    <a16:creationId xmlns:a16="http://schemas.microsoft.com/office/drawing/2014/main" id="{A4620A41-830E-412F-B7F4-82B17531460F}"/>
                  </a:ext>
                </a:extLst>
              </p:cNvPr>
              <p:cNvSpPr/>
              <p:nvPr/>
            </p:nvSpPr>
            <p:spPr>
              <a:xfrm>
                <a:off x="5635694" y="817487"/>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Rectangle 69">
                <a:extLst>
                  <a:ext uri="{FF2B5EF4-FFF2-40B4-BE49-F238E27FC236}">
                    <a16:creationId xmlns:a16="http://schemas.microsoft.com/office/drawing/2014/main" id="{B8C591D4-C50C-4B67-805A-961945693BE6}"/>
                  </a:ext>
                </a:extLst>
              </p:cNvPr>
              <p:cNvSpPr/>
              <p:nvPr/>
            </p:nvSpPr>
            <p:spPr>
              <a:xfrm>
                <a:off x="5636493" y="1123923"/>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Rectangle 70">
                <a:extLst>
                  <a:ext uri="{FF2B5EF4-FFF2-40B4-BE49-F238E27FC236}">
                    <a16:creationId xmlns:a16="http://schemas.microsoft.com/office/drawing/2014/main" id="{461F08B5-15BF-4C63-B54C-7D2001EDCAD3}"/>
                  </a:ext>
                </a:extLst>
              </p:cNvPr>
              <p:cNvSpPr/>
              <p:nvPr/>
            </p:nvSpPr>
            <p:spPr>
              <a:xfrm>
                <a:off x="5633303" y="1440825"/>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Rectangle 71">
                <a:extLst>
                  <a:ext uri="{FF2B5EF4-FFF2-40B4-BE49-F238E27FC236}">
                    <a16:creationId xmlns:a16="http://schemas.microsoft.com/office/drawing/2014/main" id="{D12C5631-8C0A-4256-BD3E-88D081A7321B}"/>
                  </a:ext>
                </a:extLst>
              </p:cNvPr>
              <p:cNvSpPr/>
              <p:nvPr/>
            </p:nvSpPr>
            <p:spPr>
              <a:xfrm>
                <a:off x="5641689" y="1742385"/>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3" name="Rectangle 72">
                <a:extLst>
                  <a:ext uri="{FF2B5EF4-FFF2-40B4-BE49-F238E27FC236}">
                    <a16:creationId xmlns:a16="http://schemas.microsoft.com/office/drawing/2014/main" id="{D3030D9B-44CF-4F4E-A86E-18A79322376D}"/>
                  </a:ext>
                </a:extLst>
              </p:cNvPr>
              <p:cNvSpPr/>
              <p:nvPr/>
            </p:nvSpPr>
            <p:spPr>
              <a:xfrm>
                <a:off x="5626130" y="2064953"/>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4" name="Rectangle 73">
                <a:extLst>
                  <a:ext uri="{FF2B5EF4-FFF2-40B4-BE49-F238E27FC236}">
                    <a16:creationId xmlns:a16="http://schemas.microsoft.com/office/drawing/2014/main" id="{0E9F8D11-58D9-4493-A410-DACB43B5E48F}"/>
                  </a:ext>
                </a:extLst>
              </p:cNvPr>
              <p:cNvSpPr/>
              <p:nvPr/>
            </p:nvSpPr>
            <p:spPr>
              <a:xfrm>
                <a:off x="5626130" y="2372116"/>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Rectangle 74">
                <a:extLst>
                  <a:ext uri="{FF2B5EF4-FFF2-40B4-BE49-F238E27FC236}">
                    <a16:creationId xmlns:a16="http://schemas.microsoft.com/office/drawing/2014/main" id="{880FA994-AF36-4890-A98D-4750B71B3C59}"/>
                  </a:ext>
                </a:extLst>
              </p:cNvPr>
              <p:cNvSpPr/>
              <p:nvPr/>
            </p:nvSpPr>
            <p:spPr>
              <a:xfrm>
                <a:off x="5633303" y="2684520"/>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6" name="Rectangle 75">
                <a:extLst>
                  <a:ext uri="{FF2B5EF4-FFF2-40B4-BE49-F238E27FC236}">
                    <a16:creationId xmlns:a16="http://schemas.microsoft.com/office/drawing/2014/main" id="{9E5C2FB6-992A-4537-B467-2FCB0FDBDB9F}"/>
                  </a:ext>
                </a:extLst>
              </p:cNvPr>
              <p:cNvSpPr/>
              <p:nvPr/>
            </p:nvSpPr>
            <p:spPr>
              <a:xfrm>
                <a:off x="5633303" y="2985986"/>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7" name="Rectangle 76">
                <a:extLst>
                  <a:ext uri="{FF2B5EF4-FFF2-40B4-BE49-F238E27FC236}">
                    <a16:creationId xmlns:a16="http://schemas.microsoft.com/office/drawing/2014/main" id="{73193785-12A4-408F-9E7C-27DDBEAFA7BD}"/>
                  </a:ext>
                </a:extLst>
              </p:cNvPr>
              <p:cNvSpPr/>
              <p:nvPr/>
            </p:nvSpPr>
            <p:spPr>
              <a:xfrm>
                <a:off x="5626130" y="3308187"/>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8" name="Rectangle 137">
                <a:extLst>
                  <a:ext uri="{FF2B5EF4-FFF2-40B4-BE49-F238E27FC236}">
                    <a16:creationId xmlns:a16="http://schemas.microsoft.com/office/drawing/2014/main" id="{FF68EA0C-3323-4279-9322-583E0496C340}"/>
                  </a:ext>
                </a:extLst>
              </p:cNvPr>
              <p:cNvSpPr/>
              <p:nvPr/>
            </p:nvSpPr>
            <p:spPr>
              <a:xfrm>
                <a:off x="5618957" y="3615100"/>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9" name="Rectangle 138">
                <a:extLst>
                  <a:ext uri="{FF2B5EF4-FFF2-40B4-BE49-F238E27FC236}">
                    <a16:creationId xmlns:a16="http://schemas.microsoft.com/office/drawing/2014/main" id="{DA8F7F98-A2C1-4622-86E7-4F2038831BBE}"/>
                  </a:ext>
                </a:extLst>
              </p:cNvPr>
              <p:cNvSpPr/>
              <p:nvPr/>
            </p:nvSpPr>
            <p:spPr>
              <a:xfrm>
                <a:off x="5604611" y="3927247"/>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0" name="Rectangle 139">
                <a:extLst>
                  <a:ext uri="{FF2B5EF4-FFF2-40B4-BE49-F238E27FC236}">
                    <a16:creationId xmlns:a16="http://schemas.microsoft.com/office/drawing/2014/main" id="{0A05E640-BFCE-401E-8E58-B95F9FAC8DFA}"/>
                  </a:ext>
                </a:extLst>
              </p:cNvPr>
              <p:cNvSpPr/>
              <p:nvPr/>
            </p:nvSpPr>
            <p:spPr>
              <a:xfrm>
                <a:off x="5611784" y="4239143"/>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1" name="Rectangle 140">
                <a:extLst>
                  <a:ext uri="{FF2B5EF4-FFF2-40B4-BE49-F238E27FC236}">
                    <a16:creationId xmlns:a16="http://schemas.microsoft.com/office/drawing/2014/main" id="{E054FE0A-3727-4A81-B405-7B2AD3CF46C1}"/>
                  </a:ext>
                </a:extLst>
              </p:cNvPr>
              <p:cNvSpPr/>
              <p:nvPr/>
            </p:nvSpPr>
            <p:spPr>
              <a:xfrm>
                <a:off x="5604611" y="4546182"/>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2" name="Rectangle 141">
                <a:extLst>
                  <a:ext uri="{FF2B5EF4-FFF2-40B4-BE49-F238E27FC236}">
                    <a16:creationId xmlns:a16="http://schemas.microsoft.com/office/drawing/2014/main" id="{181F776C-2AF8-48ED-A45F-6043E45954BF}"/>
                  </a:ext>
                </a:extLst>
              </p:cNvPr>
              <p:cNvSpPr/>
              <p:nvPr/>
            </p:nvSpPr>
            <p:spPr>
              <a:xfrm>
                <a:off x="5609779" y="4857467"/>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3" name="Rectangle 142">
                <a:extLst>
                  <a:ext uri="{FF2B5EF4-FFF2-40B4-BE49-F238E27FC236}">
                    <a16:creationId xmlns:a16="http://schemas.microsoft.com/office/drawing/2014/main" id="{F411B93B-64DC-40ED-8351-A38502F83EC2}"/>
                  </a:ext>
                </a:extLst>
              </p:cNvPr>
              <p:cNvSpPr/>
              <p:nvPr/>
            </p:nvSpPr>
            <p:spPr>
              <a:xfrm>
                <a:off x="5618957" y="5171895"/>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4" name="Rectangle 143">
                <a:extLst>
                  <a:ext uri="{FF2B5EF4-FFF2-40B4-BE49-F238E27FC236}">
                    <a16:creationId xmlns:a16="http://schemas.microsoft.com/office/drawing/2014/main" id="{6D4EF766-AAA1-4FD1-9EB8-BC7CCAF80F4C}"/>
                  </a:ext>
                </a:extLst>
              </p:cNvPr>
              <p:cNvSpPr/>
              <p:nvPr/>
            </p:nvSpPr>
            <p:spPr>
              <a:xfrm>
                <a:off x="5611784" y="5503140"/>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5" name="Rectangle 144">
                <a:extLst>
                  <a:ext uri="{FF2B5EF4-FFF2-40B4-BE49-F238E27FC236}">
                    <a16:creationId xmlns:a16="http://schemas.microsoft.com/office/drawing/2014/main" id="{CA3BC80A-A5C7-4031-AE04-E1DBB065F990}"/>
                  </a:ext>
                </a:extLst>
              </p:cNvPr>
              <p:cNvSpPr/>
              <p:nvPr/>
            </p:nvSpPr>
            <p:spPr>
              <a:xfrm>
                <a:off x="5604611" y="5797854"/>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6" name="Rectangle 145">
                <a:extLst>
                  <a:ext uri="{FF2B5EF4-FFF2-40B4-BE49-F238E27FC236}">
                    <a16:creationId xmlns:a16="http://schemas.microsoft.com/office/drawing/2014/main" id="{B2C4E260-0390-4C3C-B29D-AB4732D5F312}"/>
                  </a:ext>
                </a:extLst>
              </p:cNvPr>
              <p:cNvSpPr/>
              <p:nvPr/>
            </p:nvSpPr>
            <p:spPr>
              <a:xfrm>
                <a:off x="5604611" y="6097210"/>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7" name="Rectangle 146">
                <a:extLst>
                  <a:ext uri="{FF2B5EF4-FFF2-40B4-BE49-F238E27FC236}">
                    <a16:creationId xmlns:a16="http://schemas.microsoft.com/office/drawing/2014/main" id="{9CF30D03-0768-4F4A-876B-4064ADC4B962}"/>
                  </a:ext>
                </a:extLst>
              </p:cNvPr>
              <p:cNvSpPr/>
              <p:nvPr/>
            </p:nvSpPr>
            <p:spPr>
              <a:xfrm>
                <a:off x="5611784" y="6412576"/>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81" name="Group 80">
                <a:extLst>
                  <a:ext uri="{FF2B5EF4-FFF2-40B4-BE49-F238E27FC236}">
                    <a16:creationId xmlns:a16="http://schemas.microsoft.com/office/drawing/2014/main" id="{BDE4CAF1-67FB-4A00-A957-F84932EF37EA}"/>
                  </a:ext>
                </a:extLst>
              </p:cNvPr>
              <p:cNvGrpSpPr/>
              <p:nvPr/>
            </p:nvGrpSpPr>
            <p:grpSpPr>
              <a:xfrm>
                <a:off x="5805714" y="741596"/>
                <a:ext cx="580573" cy="386869"/>
                <a:chOff x="5805714" y="609691"/>
                <a:chExt cx="580573" cy="386869"/>
              </a:xfrm>
            </p:grpSpPr>
            <p:sp>
              <p:nvSpPr>
                <p:cNvPr id="82" name="Rectangle 81">
                  <a:extLst>
                    <a:ext uri="{FF2B5EF4-FFF2-40B4-BE49-F238E27FC236}">
                      <a16:creationId xmlns:a16="http://schemas.microsoft.com/office/drawing/2014/main" id="{74C944AF-D50A-425E-A441-BD46E8CB9783}"/>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Arc 82">
                  <a:extLst>
                    <a:ext uri="{FF2B5EF4-FFF2-40B4-BE49-F238E27FC236}">
                      <a16:creationId xmlns:a16="http://schemas.microsoft.com/office/drawing/2014/main" id="{AE95EC9D-DB78-417E-AF31-C543DE84C1EE}"/>
                    </a:ext>
                  </a:extLst>
                </p:cNvPr>
                <p:cNvSpPr/>
                <p:nvPr/>
              </p:nvSpPr>
              <p:spPr>
                <a:xfrm>
                  <a:off x="5805714" y="609691"/>
                  <a:ext cx="410553" cy="386869"/>
                </a:xfrm>
                <a:prstGeom prst="arc">
                  <a:avLst>
                    <a:gd name="adj1" fmla="val 107575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EC3E0684-8AE8-4214-BF7B-4AAB6B86F600}"/>
                  </a:ext>
                </a:extLst>
              </p:cNvPr>
              <p:cNvGrpSpPr/>
              <p:nvPr/>
            </p:nvGrpSpPr>
            <p:grpSpPr>
              <a:xfrm>
                <a:off x="5805714" y="1052619"/>
                <a:ext cx="580573" cy="386869"/>
                <a:chOff x="5805714" y="609691"/>
                <a:chExt cx="580573" cy="386869"/>
              </a:xfrm>
            </p:grpSpPr>
            <p:sp>
              <p:nvSpPr>
                <p:cNvPr id="85" name="Rectangle 84">
                  <a:extLst>
                    <a:ext uri="{FF2B5EF4-FFF2-40B4-BE49-F238E27FC236}">
                      <a16:creationId xmlns:a16="http://schemas.microsoft.com/office/drawing/2014/main" id="{CF8E04A3-B6B4-4F3C-BB6B-AF9929DDA237}"/>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Arc 85">
                  <a:extLst>
                    <a:ext uri="{FF2B5EF4-FFF2-40B4-BE49-F238E27FC236}">
                      <a16:creationId xmlns:a16="http://schemas.microsoft.com/office/drawing/2014/main" id="{18A95974-DAB2-4BF8-9192-96278D1744CD}"/>
                    </a:ext>
                  </a:extLst>
                </p:cNvPr>
                <p:cNvSpPr/>
                <p:nvPr/>
              </p:nvSpPr>
              <p:spPr>
                <a:xfrm>
                  <a:off x="5805714" y="609691"/>
                  <a:ext cx="410553" cy="386869"/>
                </a:xfrm>
                <a:prstGeom prst="arc">
                  <a:avLst>
                    <a:gd name="adj1" fmla="val 1083048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C97BDBFC-6DCF-4D05-9235-AF24FD08B7BA}"/>
                  </a:ext>
                </a:extLst>
              </p:cNvPr>
              <p:cNvGrpSpPr/>
              <p:nvPr/>
            </p:nvGrpSpPr>
            <p:grpSpPr>
              <a:xfrm>
                <a:off x="5805714" y="1363642"/>
                <a:ext cx="580573" cy="386869"/>
                <a:chOff x="5805714" y="609691"/>
                <a:chExt cx="580573" cy="386869"/>
              </a:xfrm>
            </p:grpSpPr>
            <p:sp>
              <p:nvSpPr>
                <p:cNvPr id="88" name="Rectangle 87">
                  <a:extLst>
                    <a:ext uri="{FF2B5EF4-FFF2-40B4-BE49-F238E27FC236}">
                      <a16:creationId xmlns:a16="http://schemas.microsoft.com/office/drawing/2014/main" id="{4AB8CE96-3DF3-4063-9F27-D4DB07BB75E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Arc 88">
                  <a:extLst>
                    <a:ext uri="{FF2B5EF4-FFF2-40B4-BE49-F238E27FC236}">
                      <a16:creationId xmlns:a16="http://schemas.microsoft.com/office/drawing/2014/main" id="{309BD817-14B6-4AA7-A1F6-6EAEFBC3A86F}"/>
                    </a:ext>
                  </a:extLst>
                </p:cNvPr>
                <p:cNvSpPr/>
                <p:nvPr/>
              </p:nvSpPr>
              <p:spPr>
                <a:xfrm>
                  <a:off x="5805714" y="609691"/>
                  <a:ext cx="410553" cy="386869"/>
                </a:xfrm>
                <a:prstGeom prst="arc">
                  <a:avLst>
                    <a:gd name="adj1" fmla="val 1080965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C6951FED-2BD7-4859-B333-5B1CAEF8AB8D}"/>
                  </a:ext>
                </a:extLst>
              </p:cNvPr>
              <p:cNvGrpSpPr/>
              <p:nvPr/>
            </p:nvGrpSpPr>
            <p:grpSpPr>
              <a:xfrm>
                <a:off x="5805714" y="1674665"/>
                <a:ext cx="580573" cy="386869"/>
                <a:chOff x="5805714" y="609691"/>
                <a:chExt cx="580573" cy="386869"/>
              </a:xfrm>
            </p:grpSpPr>
            <p:sp>
              <p:nvSpPr>
                <p:cNvPr id="91" name="Rectangle 90">
                  <a:extLst>
                    <a:ext uri="{FF2B5EF4-FFF2-40B4-BE49-F238E27FC236}">
                      <a16:creationId xmlns:a16="http://schemas.microsoft.com/office/drawing/2014/main" id="{FE30C63D-F045-40E9-8C54-26DA5BDA0F4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Arc 91">
                  <a:extLst>
                    <a:ext uri="{FF2B5EF4-FFF2-40B4-BE49-F238E27FC236}">
                      <a16:creationId xmlns:a16="http://schemas.microsoft.com/office/drawing/2014/main" id="{434A2720-2A66-40B1-AC7E-5C244C6E6EB9}"/>
                    </a:ext>
                  </a:extLst>
                </p:cNvPr>
                <p:cNvSpPr/>
                <p:nvPr/>
              </p:nvSpPr>
              <p:spPr>
                <a:xfrm>
                  <a:off x="5805714" y="609691"/>
                  <a:ext cx="410553" cy="386869"/>
                </a:xfrm>
                <a:prstGeom prst="arc">
                  <a:avLst>
                    <a:gd name="adj1" fmla="val 1087571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93" name="Group 92">
                <a:extLst>
                  <a:ext uri="{FF2B5EF4-FFF2-40B4-BE49-F238E27FC236}">
                    <a16:creationId xmlns:a16="http://schemas.microsoft.com/office/drawing/2014/main" id="{3253887B-E245-4C89-84BB-C89576187B4D}"/>
                  </a:ext>
                </a:extLst>
              </p:cNvPr>
              <p:cNvGrpSpPr/>
              <p:nvPr/>
            </p:nvGrpSpPr>
            <p:grpSpPr>
              <a:xfrm>
                <a:off x="5805714" y="1985688"/>
                <a:ext cx="580573" cy="386869"/>
                <a:chOff x="5805714" y="609691"/>
                <a:chExt cx="580573" cy="386869"/>
              </a:xfrm>
            </p:grpSpPr>
            <p:sp>
              <p:nvSpPr>
                <p:cNvPr id="94" name="Rectangle 93">
                  <a:extLst>
                    <a:ext uri="{FF2B5EF4-FFF2-40B4-BE49-F238E27FC236}">
                      <a16:creationId xmlns:a16="http://schemas.microsoft.com/office/drawing/2014/main" id="{C2935527-C9EF-4950-89BB-EB1207B25E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Arc 94">
                  <a:extLst>
                    <a:ext uri="{FF2B5EF4-FFF2-40B4-BE49-F238E27FC236}">
                      <a16:creationId xmlns:a16="http://schemas.microsoft.com/office/drawing/2014/main" id="{B885AD0D-2A97-4761-A7E2-81AE7730FF98}"/>
                    </a:ext>
                  </a:extLst>
                </p:cNvPr>
                <p:cNvSpPr/>
                <p:nvPr/>
              </p:nvSpPr>
              <p:spPr>
                <a:xfrm>
                  <a:off x="5805714" y="609691"/>
                  <a:ext cx="410553" cy="386869"/>
                </a:xfrm>
                <a:prstGeom prst="arc">
                  <a:avLst>
                    <a:gd name="adj1" fmla="val 1078249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B20895E6-FBAD-4249-90F9-43369FD2080F}"/>
                  </a:ext>
                </a:extLst>
              </p:cNvPr>
              <p:cNvGrpSpPr/>
              <p:nvPr/>
            </p:nvGrpSpPr>
            <p:grpSpPr>
              <a:xfrm>
                <a:off x="5805714" y="2296711"/>
                <a:ext cx="580573" cy="386869"/>
                <a:chOff x="5805714" y="609691"/>
                <a:chExt cx="580573" cy="386869"/>
              </a:xfrm>
            </p:grpSpPr>
            <p:sp>
              <p:nvSpPr>
                <p:cNvPr id="97" name="Rectangle 96">
                  <a:extLst>
                    <a:ext uri="{FF2B5EF4-FFF2-40B4-BE49-F238E27FC236}">
                      <a16:creationId xmlns:a16="http://schemas.microsoft.com/office/drawing/2014/main" id="{416F99E9-E132-4AB6-9501-719E390B295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Arc 97">
                  <a:extLst>
                    <a:ext uri="{FF2B5EF4-FFF2-40B4-BE49-F238E27FC236}">
                      <a16:creationId xmlns:a16="http://schemas.microsoft.com/office/drawing/2014/main" id="{7BF41422-E1EF-4A49-906D-7C9E43200378}"/>
                    </a:ext>
                  </a:extLst>
                </p:cNvPr>
                <p:cNvSpPr/>
                <p:nvPr/>
              </p:nvSpPr>
              <p:spPr>
                <a:xfrm>
                  <a:off x="5805714" y="609691"/>
                  <a:ext cx="410553" cy="386869"/>
                </a:xfrm>
                <a:prstGeom prst="arc">
                  <a:avLst>
                    <a:gd name="adj1" fmla="val 108379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9" name="Group 98">
                <a:extLst>
                  <a:ext uri="{FF2B5EF4-FFF2-40B4-BE49-F238E27FC236}">
                    <a16:creationId xmlns:a16="http://schemas.microsoft.com/office/drawing/2014/main" id="{3A6C8FCE-3906-4A51-8C51-53A21458A79D}"/>
                  </a:ext>
                </a:extLst>
              </p:cNvPr>
              <p:cNvGrpSpPr/>
              <p:nvPr/>
            </p:nvGrpSpPr>
            <p:grpSpPr>
              <a:xfrm>
                <a:off x="5805714" y="2607734"/>
                <a:ext cx="580573" cy="386869"/>
                <a:chOff x="5805714" y="609691"/>
                <a:chExt cx="580573" cy="386869"/>
              </a:xfrm>
            </p:grpSpPr>
            <p:sp>
              <p:nvSpPr>
                <p:cNvPr id="100" name="Rectangle 99">
                  <a:extLst>
                    <a:ext uri="{FF2B5EF4-FFF2-40B4-BE49-F238E27FC236}">
                      <a16:creationId xmlns:a16="http://schemas.microsoft.com/office/drawing/2014/main" id="{01B7306C-C82A-4CBC-8810-B196E2B85FD9}"/>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Arc 100">
                  <a:extLst>
                    <a:ext uri="{FF2B5EF4-FFF2-40B4-BE49-F238E27FC236}">
                      <a16:creationId xmlns:a16="http://schemas.microsoft.com/office/drawing/2014/main" id="{4309EB4B-A1C1-41B8-9E71-43E4632DE81A}"/>
                    </a:ext>
                  </a:extLst>
                </p:cNvPr>
                <p:cNvSpPr/>
                <p:nvPr/>
              </p:nvSpPr>
              <p:spPr>
                <a:xfrm>
                  <a:off x="5805714" y="609691"/>
                  <a:ext cx="410553" cy="386869"/>
                </a:xfrm>
                <a:prstGeom prst="arc">
                  <a:avLst>
                    <a:gd name="adj1" fmla="val 1081717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2" name="Group 101">
                <a:extLst>
                  <a:ext uri="{FF2B5EF4-FFF2-40B4-BE49-F238E27FC236}">
                    <a16:creationId xmlns:a16="http://schemas.microsoft.com/office/drawing/2014/main" id="{C74B4894-B5D2-4362-964C-D4DC0546060A}"/>
                  </a:ext>
                </a:extLst>
              </p:cNvPr>
              <p:cNvGrpSpPr/>
              <p:nvPr/>
            </p:nvGrpSpPr>
            <p:grpSpPr>
              <a:xfrm>
                <a:off x="5805714" y="2918757"/>
                <a:ext cx="580573" cy="386869"/>
                <a:chOff x="5805714" y="609691"/>
                <a:chExt cx="580573" cy="386869"/>
              </a:xfrm>
            </p:grpSpPr>
            <p:sp>
              <p:nvSpPr>
                <p:cNvPr id="103" name="Rectangle 102">
                  <a:extLst>
                    <a:ext uri="{FF2B5EF4-FFF2-40B4-BE49-F238E27FC236}">
                      <a16:creationId xmlns:a16="http://schemas.microsoft.com/office/drawing/2014/main" id="{DA95D981-4D5B-4F4F-8A82-69838938508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Arc 103">
                  <a:extLst>
                    <a:ext uri="{FF2B5EF4-FFF2-40B4-BE49-F238E27FC236}">
                      <a16:creationId xmlns:a16="http://schemas.microsoft.com/office/drawing/2014/main" id="{E4822634-A39A-4B0D-8399-883328FCA1EE}"/>
                    </a:ext>
                  </a:extLst>
                </p:cNvPr>
                <p:cNvSpPr/>
                <p:nvPr/>
              </p:nvSpPr>
              <p:spPr>
                <a:xfrm>
                  <a:off x="5805714" y="609691"/>
                  <a:ext cx="410553" cy="386869"/>
                </a:xfrm>
                <a:prstGeom prst="arc">
                  <a:avLst>
                    <a:gd name="adj1" fmla="val 1122047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5" name="Group 104">
                <a:extLst>
                  <a:ext uri="{FF2B5EF4-FFF2-40B4-BE49-F238E27FC236}">
                    <a16:creationId xmlns:a16="http://schemas.microsoft.com/office/drawing/2014/main" id="{AC0C8900-7AAE-4DAD-9853-250BA8E46217}"/>
                  </a:ext>
                </a:extLst>
              </p:cNvPr>
              <p:cNvGrpSpPr/>
              <p:nvPr/>
            </p:nvGrpSpPr>
            <p:grpSpPr>
              <a:xfrm>
                <a:off x="5805714" y="3229780"/>
                <a:ext cx="580573" cy="386869"/>
                <a:chOff x="5805714" y="609691"/>
                <a:chExt cx="580573" cy="386869"/>
              </a:xfrm>
            </p:grpSpPr>
            <p:sp>
              <p:nvSpPr>
                <p:cNvPr id="106" name="Rectangle 105">
                  <a:extLst>
                    <a:ext uri="{FF2B5EF4-FFF2-40B4-BE49-F238E27FC236}">
                      <a16:creationId xmlns:a16="http://schemas.microsoft.com/office/drawing/2014/main" id="{8F16C3F5-5111-4385-95DB-684995C5DA9E}"/>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Arc 106">
                  <a:extLst>
                    <a:ext uri="{FF2B5EF4-FFF2-40B4-BE49-F238E27FC236}">
                      <a16:creationId xmlns:a16="http://schemas.microsoft.com/office/drawing/2014/main" id="{C8E4EC42-A513-472E-AE69-66EF8F71937C}"/>
                    </a:ext>
                  </a:extLst>
                </p:cNvPr>
                <p:cNvSpPr/>
                <p:nvPr/>
              </p:nvSpPr>
              <p:spPr>
                <a:xfrm>
                  <a:off x="5805714" y="609691"/>
                  <a:ext cx="410553" cy="386869"/>
                </a:xfrm>
                <a:prstGeom prst="arc">
                  <a:avLst>
                    <a:gd name="adj1" fmla="val 106480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B9DF2A69-06AC-4DC9-B6C7-9A1B9D012585}"/>
                  </a:ext>
                </a:extLst>
              </p:cNvPr>
              <p:cNvGrpSpPr/>
              <p:nvPr/>
            </p:nvGrpSpPr>
            <p:grpSpPr>
              <a:xfrm>
                <a:off x="5805714" y="3540803"/>
                <a:ext cx="580573" cy="386869"/>
                <a:chOff x="5805714" y="609691"/>
                <a:chExt cx="580573" cy="386869"/>
              </a:xfrm>
            </p:grpSpPr>
            <p:sp>
              <p:nvSpPr>
                <p:cNvPr id="109" name="Rectangle 108">
                  <a:extLst>
                    <a:ext uri="{FF2B5EF4-FFF2-40B4-BE49-F238E27FC236}">
                      <a16:creationId xmlns:a16="http://schemas.microsoft.com/office/drawing/2014/main" id="{66D59475-186E-4F7A-A501-ABEDCC08DC9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id="{55C929AA-C5D4-4A29-94FC-BF99C03F9430}"/>
                    </a:ext>
                  </a:extLst>
                </p:cNvPr>
                <p:cNvSpPr/>
                <p:nvPr/>
              </p:nvSpPr>
              <p:spPr>
                <a:xfrm>
                  <a:off x="5805714" y="609691"/>
                  <a:ext cx="410553" cy="386869"/>
                </a:xfrm>
                <a:prstGeom prst="arc">
                  <a:avLst>
                    <a:gd name="adj1" fmla="val 109014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26F5DDE8-77F1-4A19-9A73-FA16AD387091}"/>
                  </a:ext>
                </a:extLst>
              </p:cNvPr>
              <p:cNvGrpSpPr/>
              <p:nvPr/>
            </p:nvGrpSpPr>
            <p:grpSpPr>
              <a:xfrm>
                <a:off x="5805714" y="3851826"/>
                <a:ext cx="580573" cy="386869"/>
                <a:chOff x="5805714" y="609691"/>
                <a:chExt cx="580573" cy="386869"/>
              </a:xfrm>
            </p:grpSpPr>
            <p:sp>
              <p:nvSpPr>
                <p:cNvPr id="112" name="Rectangle 111">
                  <a:extLst>
                    <a:ext uri="{FF2B5EF4-FFF2-40B4-BE49-F238E27FC236}">
                      <a16:creationId xmlns:a16="http://schemas.microsoft.com/office/drawing/2014/main" id="{3975D25C-1E30-46E2-BA99-3037ADE3170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Arc 112">
                  <a:extLst>
                    <a:ext uri="{FF2B5EF4-FFF2-40B4-BE49-F238E27FC236}">
                      <a16:creationId xmlns:a16="http://schemas.microsoft.com/office/drawing/2014/main" id="{5489E9B8-DC06-4350-B467-61A9DA0B02A7}"/>
                    </a:ext>
                  </a:extLst>
                </p:cNvPr>
                <p:cNvSpPr/>
                <p:nvPr/>
              </p:nvSpPr>
              <p:spPr>
                <a:xfrm>
                  <a:off x="5805714" y="609691"/>
                  <a:ext cx="410553" cy="386869"/>
                </a:xfrm>
                <a:prstGeom prst="arc">
                  <a:avLst>
                    <a:gd name="adj1" fmla="val 11023282"/>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4" name="Group 113">
                <a:extLst>
                  <a:ext uri="{FF2B5EF4-FFF2-40B4-BE49-F238E27FC236}">
                    <a16:creationId xmlns:a16="http://schemas.microsoft.com/office/drawing/2014/main" id="{0375CE18-5EC1-4881-8142-DC1BC91AD094}"/>
                  </a:ext>
                </a:extLst>
              </p:cNvPr>
              <p:cNvGrpSpPr/>
              <p:nvPr/>
            </p:nvGrpSpPr>
            <p:grpSpPr>
              <a:xfrm>
                <a:off x="5805714" y="4162849"/>
                <a:ext cx="580573" cy="386869"/>
                <a:chOff x="5805714" y="609691"/>
                <a:chExt cx="580573" cy="386869"/>
              </a:xfrm>
            </p:grpSpPr>
            <p:sp>
              <p:nvSpPr>
                <p:cNvPr id="115" name="Rectangle 114">
                  <a:extLst>
                    <a:ext uri="{FF2B5EF4-FFF2-40B4-BE49-F238E27FC236}">
                      <a16:creationId xmlns:a16="http://schemas.microsoft.com/office/drawing/2014/main" id="{10A76D25-919A-40D9-9554-EFE2D3956BE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Arc 115">
                  <a:extLst>
                    <a:ext uri="{FF2B5EF4-FFF2-40B4-BE49-F238E27FC236}">
                      <a16:creationId xmlns:a16="http://schemas.microsoft.com/office/drawing/2014/main" id="{F541D253-66CC-4C59-909C-302800ABEEFC}"/>
                    </a:ext>
                  </a:extLst>
                </p:cNvPr>
                <p:cNvSpPr/>
                <p:nvPr/>
              </p:nvSpPr>
              <p:spPr>
                <a:xfrm>
                  <a:off x="5805714" y="609691"/>
                  <a:ext cx="410553" cy="386869"/>
                </a:xfrm>
                <a:prstGeom prst="arc">
                  <a:avLst>
                    <a:gd name="adj1" fmla="val 11168103"/>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7" name="Group 116">
                <a:extLst>
                  <a:ext uri="{FF2B5EF4-FFF2-40B4-BE49-F238E27FC236}">
                    <a16:creationId xmlns:a16="http://schemas.microsoft.com/office/drawing/2014/main" id="{D86A99F9-8CBA-4BBB-88F7-14582E27C64C}"/>
                  </a:ext>
                </a:extLst>
              </p:cNvPr>
              <p:cNvGrpSpPr/>
              <p:nvPr/>
            </p:nvGrpSpPr>
            <p:grpSpPr>
              <a:xfrm>
                <a:off x="5805714" y="4473872"/>
                <a:ext cx="580573" cy="386869"/>
                <a:chOff x="5805714" y="609691"/>
                <a:chExt cx="580573" cy="386869"/>
              </a:xfrm>
            </p:grpSpPr>
            <p:sp>
              <p:nvSpPr>
                <p:cNvPr id="118" name="Rectangle 117">
                  <a:extLst>
                    <a:ext uri="{FF2B5EF4-FFF2-40B4-BE49-F238E27FC236}">
                      <a16:creationId xmlns:a16="http://schemas.microsoft.com/office/drawing/2014/main" id="{16259704-CA38-4525-8489-D1FECD12BDB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Arc 118">
                  <a:extLst>
                    <a:ext uri="{FF2B5EF4-FFF2-40B4-BE49-F238E27FC236}">
                      <a16:creationId xmlns:a16="http://schemas.microsoft.com/office/drawing/2014/main" id="{40F4FCA1-5992-49D0-8CE6-8488CF6BAF04}"/>
                    </a:ext>
                  </a:extLst>
                </p:cNvPr>
                <p:cNvSpPr/>
                <p:nvPr/>
              </p:nvSpPr>
              <p:spPr>
                <a:xfrm>
                  <a:off x="5805714" y="609691"/>
                  <a:ext cx="410553" cy="386869"/>
                </a:xfrm>
                <a:prstGeom prst="arc">
                  <a:avLst>
                    <a:gd name="adj1" fmla="val 11188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F5C59377-7214-4209-BA16-86D5D1DAE2B0}"/>
                  </a:ext>
                </a:extLst>
              </p:cNvPr>
              <p:cNvGrpSpPr/>
              <p:nvPr/>
            </p:nvGrpSpPr>
            <p:grpSpPr>
              <a:xfrm>
                <a:off x="5805714" y="4784895"/>
                <a:ext cx="580573" cy="386869"/>
                <a:chOff x="5805714" y="609691"/>
                <a:chExt cx="580573" cy="386869"/>
              </a:xfrm>
            </p:grpSpPr>
            <p:sp>
              <p:nvSpPr>
                <p:cNvPr id="121" name="Rectangle 120">
                  <a:extLst>
                    <a:ext uri="{FF2B5EF4-FFF2-40B4-BE49-F238E27FC236}">
                      <a16:creationId xmlns:a16="http://schemas.microsoft.com/office/drawing/2014/main" id="{959A5D35-C7AE-458F-BBB5-71CD3A3F97F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Arc 121">
                  <a:extLst>
                    <a:ext uri="{FF2B5EF4-FFF2-40B4-BE49-F238E27FC236}">
                      <a16:creationId xmlns:a16="http://schemas.microsoft.com/office/drawing/2014/main" id="{F490A229-65A6-4DFF-870F-4B92A114A66A}"/>
                    </a:ext>
                  </a:extLst>
                </p:cNvPr>
                <p:cNvSpPr/>
                <p:nvPr/>
              </p:nvSpPr>
              <p:spPr>
                <a:xfrm>
                  <a:off x="5805714" y="609691"/>
                  <a:ext cx="410553" cy="386869"/>
                </a:xfrm>
                <a:prstGeom prst="arc">
                  <a:avLst>
                    <a:gd name="adj1" fmla="val 1114643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3" name="Group 122">
                <a:extLst>
                  <a:ext uri="{FF2B5EF4-FFF2-40B4-BE49-F238E27FC236}">
                    <a16:creationId xmlns:a16="http://schemas.microsoft.com/office/drawing/2014/main" id="{9EC6FFFF-2006-4366-8566-0113AD9F036A}"/>
                  </a:ext>
                </a:extLst>
              </p:cNvPr>
              <p:cNvGrpSpPr/>
              <p:nvPr/>
            </p:nvGrpSpPr>
            <p:grpSpPr>
              <a:xfrm>
                <a:off x="5805714" y="5095918"/>
                <a:ext cx="580573" cy="386869"/>
                <a:chOff x="5805714" y="609691"/>
                <a:chExt cx="580573" cy="386869"/>
              </a:xfrm>
            </p:grpSpPr>
            <p:sp>
              <p:nvSpPr>
                <p:cNvPr id="124" name="Rectangle 123">
                  <a:extLst>
                    <a:ext uri="{FF2B5EF4-FFF2-40B4-BE49-F238E27FC236}">
                      <a16:creationId xmlns:a16="http://schemas.microsoft.com/office/drawing/2014/main" id="{595E399E-0521-4D5B-914F-29C3ADDF2B72}"/>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Arc 124">
                  <a:extLst>
                    <a:ext uri="{FF2B5EF4-FFF2-40B4-BE49-F238E27FC236}">
                      <a16:creationId xmlns:a16="http://schemas.microsoft.com/office/drawing/2014/main" id="{14739334-2472-4756-B880-7780C40DA407}"/>
                    </a:ext>
                  </a:extLst>
                </p:cNvPr>
                <p:cNvSpPr/>
                <p:nvPr/>
              </p:nvSpPr>
              <p:spPr>
                <a:xfrm>
                  <a:off x="5805714" y="609691"/>
                  <a:ext cx="410553" cy="386869"/>
                </a:xfrm>
                <a:prstGeom prst="arc">
                  <a:avLst>
                    <a:gd name="adj1" fmla="val 111225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6D7FEFCF-F5E2-48A4-8DA2-466E3FA530E8}"/>
                  </a:ext>
                </a:extLst>
              </p:cNvPr>
              <p:cNvGrpSpPr/>
              <p:nvPr/>
            </p:nvGrpSpPr>
            <p:grpSpPr>
              <a:xfrm>
                <a:off x="5805714" y="5406941"/>
                <a:ext cx="580573" cy="386869"/>
                <a:chOff x="5805714" y="609691"/>
                <a:chExt cx="580573" cy="386869"/>
              </a:xfrm>
            </p:grpSpPr>
            <p:sp>
              <p:nvSpPr>
                <p:cNvPr id="127" name="Rectangle 126">
                  <a:extLst>
                    <a:ext uri="{FF2B5EF4-FFF2-40B4-BE49-F238E27FC236}">
                      <a16:creationId xmlns:a16="http://schemas.microsoft.com/office/drawing/2014/main" id="{5B8C7798-2FB8-447C-BA5C-ECB75C74E5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Arc 127">
                  <a:extLst>
                    <a:ext uri="{FF2B5EF4-FFF2-40B4-BE49-F238E27FC236}">
                      <a16:creationId xmlns:a16="http://schemas.microsoft.com/office/drawing/2014/main" id="{DDFE7CA2-AC7D-4CF0-A779-1F7EC6161969}"/>
                    </a:ext>
                  </a:extLst>
                </p:cNvPr>
                <p:cNvSpPr/>
                <p:nvPr/>
              </p:nvSpPr>
              <p:spPr>
                <a:xfrm>
                  <a:off x="5805714" y="609691"/>
                  <a:ext cx="410553" cy="386869"/>
                </a:xfrm>
                <a:prstGeom prst="arc">
                  <a:avLst>
                    <a:gd name="adj1" fmla="val 108791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9" name="Group 128">
                <a:extLst>
                  <a:ext uri="{FF2B5EF4-FFF2-40B4-BE49-F238E27FC236}">
                    <a16:creationId xmlns:a16="http://schemas.microsoft.com/office/drawing/2014/main" id="{EF6B5FAD-EB1F-43DC-8B99-11CAD21D64C9}"/>
                  </a:ext>
                </a:extLst>
              </p:cNvPr>
              <p:cNvGrpSpPr/>
              <p:nvPr/>
            </p:nvGrpSpPr>
            <p:grpSpPr>
              <a:xfrm>
                <a:off x="5805714" y="5717964"/>
                <a:ext cx="611054" cy="386869"/>
                <a:chOff x="5805714" y="609691"/>
                <a:chExt cx="611054" cy="386869"/>
              </a:xfrm>
            </p:grpSpPr>
            <p:sp>
              <p:nvSpPr>
                <p:cNvPr id="130" name="Rectangle 129">
                  <a:extLst>
                    <a:ext uri="{FF2B5EF4-FFF2-40B4-BE49-F238E27FC236}">
                      <a16:creationId xmlns:a16="http://schemas.microsoft.com/office/drawing/2014/main" id="{B817890A-729D-4FBB-8EF7-DAFD6F73427B}"/>
                    </a:ext>
                  </a:extLst>
                </p:cNvPr>
                <p:cNvSpPr/>
                <p:nvPr/>
              </p:nvSpPr>
              <p:spPr>
                <a:xfrm>
                  <a:off x="6156962" y="666847"/>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Arc 130">
                  <a:extLst>
                    <a:ext uri="{FF2B5EF4-FFF2-40B4-BE49-F238E27FC236}">
                      <a16:creationId xmlns:a16="http://schemas.microsoft.com/office/drawing/2014/main" id="{EAD6132E-2435-4771-A3CC-CCE94E7A9600}"/>
                    </a:ext>
                  </a:extLst>
                </p:cNvPr>
                <p:cNvSpPr/>
                <p:nvPr/>
              </p:nvSpPr>
              <p:spPr>
                <a:xfrm>
                  <a:off x="5805714" y="609691"/>
                  <a:ext cx="410553" cy="386869"/>
                </a:xfrm>
                <a:prstGeom prst="arc">
                  <a:avLst>
                    <a:gd name="adj1" fmla="val 109924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2" name="Group 131">
                <a:extLst>
                  <a:ext uri="{FF2B5EF4-FFF2-40B4-BE49-F238E27FC236}">
                    <a16:creationId xmlns:a16="http://schemas.microsoft.com/office/drawing/2014/main" id="{2B7006E1-B188-46BA-BAA5-15A960905F4C}"/>
                  </a:ext>
                </a:extLst>
              </p:cNvPr>
              <p:cNvGrpSpPr/>
              <p:nvPr/>
            </p:nvGrpSpPr>
            <p:grpSpPr>
              <a:xfrm>
                <a:off x="5805714" y="6028987"/>
                <a:ext cx="580573" cy="386869"/>
                <a:chOff x="5805714" y="609691"/>
                <a:chExt cx="580573" cy="386869"/>
              </a:xfrm>
            </p:grpSpPr>
            <p:sp>
              <p:nvSpPr>
                <p:cNvPr id="133" name="Rectangle 132">
                  <a:extLst>
                    <a:ext uri="{FF2B5EF4-FFF2-40B4-BE49-F238E27FC236}">
                      <a16:creationId xmlns:a16="http://schemas.microsoft.com/office/drawing/2014/main" id="{D01250CF-AFA1-4A19-B3C7-7F163609380B}"/>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Arc 133">
                  <a:extLst>
                    <a:ext uri="{FF2B5EF4-FFF2-40B4-BE49-F238E27FC236}">
                      <a16:creationId xmlns:a16="http://schemas.microsoft.com/office/drawing/2014/main" id="{1014BA5C-C370-44EB-84DA-2D69E36CE6C3}"/>
                    </a:ext>
                  </a:extLst>
                </p:cNvPr>
                <p:cNvSpPr/>
                <p:nvPr/>
              </p:nvSpPr>
              <p:spPr>
                <a:xfrm>
                  <a:off x="5805714" y="609691"/>
                  <a:ext cx="410553" cy="386869"/>
                </a:xfrm>
                <a:prstGeom prst="arc">
                  <a:avLst>
                    <a:gd name="adj1" fmla="val 1119721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5" name="Group 134">
                <a:extLst>
                  <a:ext uri="{FF2B5EF4-FFF2-40B4-BE49-F238E27FC236}">
                    <a16:creationId xmlns:a16="http://schemas.microsoft.com/office/drawing/2014/main" id="{AD8CB7E5-EBC4-4791-B93B-D0B41B862B83}"/>
                  </a:ext>
                </a:extLst>
              </p:cNvPr>
              <p:cNvGrpSpPr/>
              <p:nvPr/>
            </p:nvGrpSpPr>
            <p:grpSpPr>
              <a:xfrm>
                <a:off x="5805714" y="6340004"/>
                <a:ext cx="580573" cy="386869"/>
                <a:chOff x="5805714" y="609691"/>
                <a:chExt cx="580573" cy="386869"/>
              </a:xfrm>
            </p:grpSpPr>
            <p:sp>
              <p:nvSpPr>
                <p:cNvPr id="136" name="Rectangle 135">
                  <a:extLst>
                    <a:ext uri="{FF2B5EF4-FFF2-40B4-BE49-F238E27FC236}">
                      <a16:creationId xmlns:a16="http://schemas.microsoft.com/office/drawing/2014/main" id="{CF456FF3-391C-4C8E-A128-A413BDBBB225}"/>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Arc 136">
                  <a:extLst>
                    <a:ext uri="{FF2B5EF4-FFF2-40B4-BE49-F238E27FC236}">
                      <a16:creationId xmlns:a16="http://schemas.microsoft.com/office/drawing/2014/main" id="{8838FE2A-04D7-44E3-97C3-54338832CB9A}"/>
                    </a:ext>
                  </a:extLst>
                </p:cNvPr>
                <p:cNvSpPr/>
                <p:nvPr/>
              </p:nvSpPr>
              <p:spPr>
                <a:xfrm>
                  <a:off x="5805714" y="609691"/>
                  <a:ext cx="410553" cy="386869"/>
                </a:xfrm>
                <a:prstGeom prst="arc">
                  <a:avLst>
                    <a:gd name="adj1" fmla="val 1112980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cxnSp>
          <p:nvCxnSpPr>
            <p:cNvPr id="163" name="Straight Connector 162">
              <a:extLst>
                <a:ext uri="{FF2B5EF4-FFF2-40B4-BE49-F238E27FC236}">
                  <a16:creationId xmlns:a16="http://schemas.microsoft.com/office/drawing/2014/main" id="{6A4BE4DF-D2F4-4379-A9D6-80E52AFF4147}"/>
                </a:ext>
              </a:extLst>
            </p:cNvPr>
            <p:cNvCxnSpPr>
              <a:cxnSpLocks/>
            </p:cNvCxnSpPr>
            <p:nvPr/>
          </p:nvCxnSpPr>
          <p:spPr>
            <a:xfrm>
              <a:off x="686853" y="1364266"/>
              <a:ext cx="5727695"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6A4BE4DF-D2F4-4379-A9D6-80E52AFF4147}"/>
                </a:ext>
              </a:extLst>
            </p:cNvPr>
            <p:cNvCxnSpPr>
              <a:cxnSpLocks/>
            </p:cNvCxnSpPr>
            <p:nvPr/>
          </p:nvCxnSpPr>
          <p:spPr>
            <a:xfrm>
              <a:off x="686853" y="1697729"/>
              <a:ext cx="572574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6A4BE4DF-D2F4-4379-A9D6-80E52AFF4147}"/>
                </a:ext>
              </a:extLst>
            </p:cNvPr>
            <p:cNvCxnSpPr>
              <a:cxnSpLocks/>
            </p:cNvCxnSpPr>
            <p:nvPr/>
          </p:nvCxnSpPr>
          <p:spPr>
            <a:xfrm>
              <a:off x="686853" y="2364655"/>
              <a:ext cx="572176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6A4BE4DF-D2F4-4379-A9D6-80E52AFF4147}"/>
                </a:ext>
              </a:extLst>
            </p:cNvPr>
            <p:cNvCxnSpPr>
              <a:cxnSpLocks/>
            </p:cNvCxnSpPr>
            <p:nvPr/>
          </p:nvCxnSpPr>
          <p:spPr>
            <a:xfrm>
              <a:off x="711925" y="3031581"/>
              <a:ext cx="569421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6A4BE4DF-D2F4-4379-A9D6-80E52AFF4147}"/>
                </a:ext>
              </a:extLst>
            </p:cNvPr>
            <p:cNvCxnSpPr>
              <a:cxnSpLocks/>
            </p:cNvCxnSpPr>
            <p:nvPr/>
          </p:nvCxnSpPr>
          <p:spPr>
            <a:xfrm>
              <a:off x="686853" y="3365044"/>
              <a:ext cx="572427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6A4BE4DF-D2F4-4379-A9D6-80E52AFF4147}"/>
                </a:ext>
              </a:extLst>
            </p:cNvPr>
            <p:cNvCxnSpPr>
              <a:cxnSpLocks/>
            </p:cNvCxnSpPr>
            <p:nvPr/>
          </p:nvCxnSpPr>
          <p:spPr>
            <a:xfrm>
              <a:off x="686853" y="2698118"/>
              <a:ext cx="5716098"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6A4BE4DF-D2F4-4379-A9D6-80E52AFF4147}"/>
                </a:ext>
              </a:extLst>
            </p:cNvPr>
            <p:cNvCxnSpPr>
              <a:cxnSpLocks/>
            </p:cNvCxnSpPr>
            <p:nvPr/>
          </p:nvCxnSpPr>
          <p:spPr>
            <a:xfrm>
              <a:off x="686853" y="2031192"/>
              <a:ext cx="5729278"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6A4BE4DF-D2F4-4379-A9D6-80E52AFF4147}"/>
                </a:ext>
              </a:extLst>
            </p:cNvPr>
            <p:cNvCxnSpPr>
              <a:cxnSpLocks/>
            </p:cNvCxnSpPr>
            <p:nvPr/>
          </p:nvCxnSpPr>
          <p:spPr>
            <a:xfrm>
              <a:off x="704830" y="3698507"/>
              <a:ext cx="5705586"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6A4BE4DF-D2F4-4379-A9D6-80E52AFF4147}"/>
                </a:ext>
              </a:extLst>
            </p:cNvPr>
            <p:cNvCxnSpPr>
              <a:cxnSpLocks/>
            </p:cNvCxnSpPr>
            <p:nvPr/>
          </p:nvCxnSpPr>
          <p:spPr>
            <a:xfrm>
              <a:off x="690391" y="4031970"/>
              <a:ext cx="5727695"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a:extLst>
                <a:ext uri="{FF2B5EF4-FFF2-40B4-BE49-F238E27FC236}">
                  <a16:creationId xmlns:a16="http://schemas.microsoft.com/office/drawing/2014/main" id="{6A4BE4DF-D2F4-4379-A9D6-80E52AFF4147}"/>
                </a:ext>
              </a:extLst>
            </p:cNvPr>
            <p:cNvCxnSpPr>
              <a:cxnSpLocks/>
            </p:cNvCxnSpPr>
            <p:nvPr/>
          </p:nvCxnSpPr>
          <p:spPr>
            <a:xfrm>
              <a:off x="690391" y="4365433"/>
              <a:ext cx="572574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a:extLst>
                <a:ext uri="{FF2B5EF4-FFF2-40B4-BE49-F238E27FC236}">
                  <a16:creationId xmlns:a16="http://schemas.microsoft.com/office/drawing/2014/main" id="{6A4BE4DF-D2F4-4379-A9D6-80E52AFF4147}"/>
                </a:ext>
              </a:extLst>
            </p:cNvPr>
            <p:cNvCxnSpPr>
              <a:cxnSpLocks/>
            </p:cNvCxnSpPr>
            <p:nvPr/>
          </p:nvCxnSpPr>
          <p:spPr>
            <a:xfrm>
              <a:off x="690391" y="5032359"/>
              <a:ext cx="572176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6A4BE4DF-D2F4-4379-A9D6-80E52AFF4147}"/>
                </a:ext>
              </a:extLst>
            </p:cNvPr>
            <p:cNvCxnSpPr>
              <a:cxnSpLocks/>
            </p:cNvCxnSpPr>
            <p:nvPr/>
          </p:nvCxnSpPr>
          <p:spPr>
            <a:xfrm>
              <a:off x="715463" y="5699285"/>
              <a:ext cx="569421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6A4BE4DF-D2F4-4379-A9D6-80E52AFF4147}"/>
                </a:ext>
              </a:extLst>
            </p:cNvPr>
            <p:cNvCxnSpPr>
              <a:cxnSpLocks/>
            </p:cNvCxnSpPr>
            <p:nvPr/>
          </p:nvCxnSpPr>
          <p:spPr>
            <a:xfrm>
              <a:off x="690391" y="6032748"/>
              <a:ext cx="5351446"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a16="http://schemas.microsoft.com/office/drawing/2014/main" id="{6A4BE4DF-D2F4-4379-A9D6-80E52AFF4147}"/>
                </a:ext>
              </a:extLst>
            </p:cNvPr>
            <p:cNvCxnSpPr>
              <a:cxnSpLocks/>
            </p:cNvCxnSpPr>
            <p:nvPr/>
          </p:nvCxnSpPr>
          <p:spPr>
            <a:xfrm>
              <a:off x="690391" y="5365822"/>
              <a:ext cx="5716098"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6A4BE4DF-D2F4-4379-A9D6-80E52AFF4147}"/>
                </a:ext>
              </a:extLst>
            </p:cNvPr>
            <p:cNvCxnSpPr>
              <a:cxnSpLocks/>
            </p:cNvCxnSpPr>
            <p:nvPr/>
          </p:nvCxnSpPr>
          <p:spPr>
            <a:xfrm>
              <a:off x="690391" y="4698896"/>
              <a:ext cx="5729278"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6A4BE4DF-D2F4-4379-A9D6-80E52AFF4147}"/>
                </a:ext>
              </a:extLst>
            </p:cNvPr>
            <p:cNvCxnSpPr>
              <a:cxnSpLocks/>
            </p:cNvCxnSpPr>
            <p:nvPr/>
          </p:nvCxnSpPr>
          <p:spPr>
            <a:xfrm>
              <a:off x="678681" y="6366211"/>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6A4BE4DF-D2F4-4379-A9D6-80E52AFF4147}"/>
                </a:ext>
              </a:extLst>
            </p:cNvPr>
            <p:cNvCxnSpPr>
              <a:cxnSpLocks/>
            </p:cNvCxnSpPr>
            <p:nvPr/>
          </p:nvCxnSpPr>
          <p:spPr>
            <a:xfrm>
              <a:off x="676019" y="6699674"/>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6A4BE4DF-D2F4-4379-A9D6-80E52AFF4147}"/>
                </a:ext>
              </a:extLst>
            </p:cNvPr>
            <p:cNvCxnSpPr>
              <a:cxnSpLocks/>
            </p:cNvCxnSpPr>
            <p:nvPr/>
          </p:nvCxnSpPr>
          <p:spPr>
            <a:xfrm>
              <a:off x="678681" y="7033137"/>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6A4BE4DF-D2F4-4379-A9D6-80E52AFF4147}"/>
                </a:ext>
              </a:extLst>
            </p:cNvPr>
            <p:cNvCxnSpPr>
              <a:cxnSpLocks/>
            </p:cNvCxnSpPr>
            <p:nvPr/>
          </p:nvCxnSpPr>
          <p:spPr>
            <a:xfrm>
              <a:off x="676019" y="7366600"/>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6A4BE4DF-D2F4-4379-A9D6-80E52AFF4147}"/>
                </a:ext>
              </a:extLst>
            </p:cNvPr>
            <p:cNvCxnSpPr>
              <a:cxnSpLocks/>
            </p:cNvCxnSpPr>
            <p:nvPr/>
          </p:nvCxnSpPr>
          <p:spPr>
            <a:xfrm>
              <a:off x="689515" y="7700063"/>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6A4BE4DF-D2F4-4379-A9D6-80E52AFF4147}"/>
                </a:ext>
              </a:extLst>
            </p:cNvPr>
            <p:cNvCxnSpPr>
              <a:cxnSpLocks/>
            </p:cNvCxnSpPr>
            <p:nvPr/>
          </p:nvCxnSpPr>
          <p:spPr>
            <a:xfrm>
              <a:off x="686853" y="8033526"/>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6A4BE4DF-D2F4-4379-A9D6-80E52AFF4147}"/>
                </a:ext>
              </a:extLst>
            </p:cNvPr>
            <p:cNvCxnSpPr>
              <a:cxnSpLocks/>
            </p:cNvCxnSpPr>
            <p:nvPr/>
          </p:nvCxnSpPr>
          <p:spPr>
            <a:xfrm>
              <a:off x="689515" y="8366989"/>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6A4BE4DF-D2F4-4379-A9D6-80E52AFF4147}"/>
                </a:ext>
              </a:extLst>
            </p:cNvPr>
            <p:cNvCxnSpPr>
              <a:cxnSpLocks/>
            </p:cNvCxnSpPr>
            <p:nvPr/>
          </p:nvCxnSpPr>
          <p:spPr>
            <a:xfrm>
              <a:off x="686853" y="8700452"/>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6A4BE4DF-D2F4-4379-A9D6-80E52AFF4147}"/>
                </a:ext>
              </a:extLst>
            </p:cNvPr>
            <p:cNvCxnSpPr>
              <a:cxnSpLocks/>
            </p:cNvCxnSpPr>
            <p:nvPr/>
          </p:nvCxnSpPr>
          <p:spPr>
            <a:xfrm>
              <a:off x="682165" y="9033915"/>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6A4BE4DF-D2F4-4379-A9D6-80E52AFF4147}"/>
                </a:ext>
              </a:extLst>
            </p:cNvPr>
            <p:cNvCxnSpPr>
              <a:cxnSpLocks/>
            </p:cNvCxnSpPr>
            <p:nvPr/>
          </p:nvCxnSpPr>
          <p:spPr>
            <a:xfrm>
              <a:off x="679503" y="9367371"/>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grpSp>
      <p:pic>
        <p:nvPicPr>
          <p:cNvPr id="332" name="Picture 3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5952041" y="6584167"/>
            <a:ext cx="935257" cy="384124"/>
          </a:xfrm>
          <a:prstGeom prst="rect">
            <a:avLst/>
          </a:prstGeom>
        </p:spPr>
      </p:pic>
      <p:sp>
        <p:nvSpPr>
          <p:cNvPr id="158" name="TextBox 157"/>
          <p:cNvSpPr txBox="1"/>
          <p:nvPr/>
        </p:nvSpPr>
        <p:spPr>
          <a:xfrm>
            <a:off x="704830" y="1220452"/>
            <a:ext cx="5716098" cy="3323987"/>
          </a:xfrm>
          <a:prstGeom prst="rect">
            <a:avLst/>
          </a:prstGeom>
          <a:noFill/>
        </p:spPr>
        <p:txBody>
          <a:bodyPr wrap="square" rtlCol="0">
            <a:spAutoFit/>
          </a:bodyPr>
          <a:lstStyle/>
          <a:p>
            <a:pPr algn="just">
              <a:lnSpc>
                <a:spcPct val="250000"/>
              </a:lnSpc>
            </a:pPr>
            <a:r>
              <a:rPr lang="en-IN" sz="1400" b="1" dirty="0">
                <a:latin typeface="Century Schoolbook" pitchFamily="18" charset="0"/>
              </a:rPr>
              <a:t>Commonly environment means the surroundings in which we live</a:t>
            </a:r>
            <a:r>
              <a:rPr lang="en-IN" sz="1400" dirty="0">
                <a:latin typeface="Century Schoolbook" pitchFamily="18" charset="0"/>
              </a:rPr>
              <a:t>. In the present context, environment denotes all the elements, processes and conditions around us along with their interrelationships. It is defined as the sum total of all the conditions and circumstances and the living and non- living things around an organism, which affect its life.</a:t>
            </a:r>
            <a:endParaRPr lang="en-IN" sz="1400" b="1" dirty="0">
              <a:latin typeface="Century Schoolbook" pitchFamily="18" charset="0"/>
            </a:endParaRPr>
          </a:p>
        </p:txBody>
      </p:sp>
      <p:sp>
        <p:nvSpPr>
          <p:cNvPr id="162" name="TextBox 161"/>
          <p:cNvSpPr txBox="1"/>
          <p:nvPr/>
        </p:nvSpPr>
        <p:spPr>
          <a:xfrm>
            <a:off x="1951967" y="8107246"/>
            <a:ext cx="2769326" cy="307777"/>
          </a:xfrm>
          <a:prstGeom prst="rect">
            <a:avLst/>
          </a:prstGeom>
          <a:noFill/>
        </p:spPr>
        <p:txBody>
          <a:bodyPr wrap="square" rtlCol="0">
            <a:spAutoFit/>
          </a:bodyPr>
          <a:lstStyle/>
          <a:p>
            <a:r>
              <a:rPr lang="en-IN" sz="1400" b="1" dirty="0">
                <a:latin typeface="Century Schoolbook" pitchFamily="18" charset="0"/>
              </a:rPr>
              <a:t>Caring for our environment</a:t>
            </a:r>
          </a:p>
        </p:txBody>
      </p:sp>
      <p:sp>
        <p:nvSpPr>
          <p:cNvPr id="150" name="TextBox 149"/>
          <p:cNvSpPr txBox="1"/>
          <p:nvPr/>
        </p:nvSpPr>
        <p:spPr>
          <a:xfrm>
            <a:off x="686169" y="452089"/>
            <a:ext cx="5733500" cy="307777"/>
          </a:xfrm>
          <a:prstGeom prst="rect">
            <a:avLst/>
          </a:prstGeom>
          <a:noFill/>
        </p:spPr>
        <p:txBody>
          <a:bodyPr wrap="square" rtlCol="0">
            <a:spAutoFit/>
          </a:bodyPr>
          <a:lstStyle/>
          <a:p>
            <a:r>
              <a:rPr lang="en-IN" sz="1400" b="1" dirty="0">
                <a:solidFill>
                  <a:srgbClr val="FF3399"/>
                </a:solidFill>
                <a:latin typeface="Century Schoolbook" pitchFamily="18" charset="0"/>
              </a:rPr>
              <a:t>MEANING OF ENVIRONMENT</a:t>
            </a:r>
          </a:p>
        </p:txBody>
      </p:sp>
      <p:sp>
        <p:nvSpPr>
          <p:cNvPr id="151" name="TextBox 150"/>
          <p:cNvSpPr txBox="1"/>
          <p:nvPr/>
        </p:nvSpPr>
        <p:spPr>
          <a:xfrm>
            <a:off x="704830" y="936288"/>
            <a:ext cx="5733500" cy="307777"/>
          </a:xfrm>
          <a:prstGeom prst="rect">
            <a:avLst/>
          </a:prstGeom>
          <a:noFill/>
        </p:spPr>
        <p:txBody>
          <a:bodyPr wrap="square" rtlCol="0">
            <a:spAutoFit/>
          </a:bodyPr>
          <a:lstStyle/>
          <a:p>
            <a:r>
              <a:rPr lang="en-IN" sz="1400" dirty="0">
                <a:latin typeface="Century Schoolbook" pitchFamily="18" charset="0"/>
              </a:rPr>
              <a:t>What does the word ‘environment’ mean? </a:t>
            </a:r>
            <a:endParaRPr lang="en-IN" sz="1400" b="1" dirty="0">
              <a:solidFill>
                <a:srgbClr val="FF3399"/>
              </a:solidFill>
              <a:latin typeface="Century Schoolbook" pitchFamily="18" charset="0"/>
            </a:endParaRPr>
          </a:p>
        </p:txBody>
      </p:sp>
      <p:pic>
        <p:nvPicPr>
          <p:cNvPr id="152" name="Picture 151" descr="C:\Users\DELL\Desktop\environmentday-05-1496648837.jpg"/>
          <p:cNvPicPr/>
          <p:nvPr/>
        </p:nvPicPr>
        <p:blipFill>
          <a:blip r:embed="rId4">
            <a:extLst>
              <a:ext uri="{28A0092B-C50C-407E-A947-70E740481C1C}">
                <a14:useLocalDpi xmlns:a14="http://schemas.microsoft.com/office/drawing/2010/main" val="0"/>
              </a:ext>
            </a:extLst>
          </a:blip>
          <a:srcRect/>
          <a:stretch>
            <a:fillRect/>
          </a:stretch>
        </p:blipFill>
        <p:spPr bwMode="auto">
          <a:xfrm>
            <a:off x="1360827" y="4665238"/>
            <a:ext cx="4136345" cy="3083247"/>
          </a:xfrm>
          <a:prstGeom prst="rect">
            <a:avLst/>
          </a:prstGeom>
          <a:noFill/>
          <a:ln>
            <a:noFill/>
          </a:ln>
        </p:spPr>
      </p:pic>
    </p:spTree>
    <p:extLst>
      <p:ext uri="{BB962C8B-B14F-4D97-AF65-F5344CB8AC3E}">
        <p14:creationId xmlns:p14="http://schemas.microsoft.com/office/powerpoint/2010/main" val="1033020302"/>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 name="Group 326"/>
          <p:cNvGrpSpPr/>
          <p:nvPr/>
        </p:nvGrpSpPr>
        <p:grpSpPr>
          <a:xfrm>
            <a:off x="43878" y="0"/>
            <a:ext cx="6814122" cy="9963584"/>
            <a:chOff x="43878" y="0"/>
            <a:chExt cx="6814122" cy="9963584"/>
          </a:xfrm>
        </p:grpSpPr>
        <p:sp>
          <p:nvSpPr>
            <p:cNvPr id="66" name="Rectangle 65">
              <a:extLst>
                <a:ext uri="{FF2B5EF4-FFF2-40B4-BE49-F238E27FC236}">
                  <a16:creationId xmlns:a16="http://schemas.microsoft.com/office/drawing/2014/main" id="{C03955BB-E41C-4E77-BB48-325360470229}"/>
                </a:ext>
              </a:extLst>
            </p:cNvPr>
            <p:cNvSpPr/>
            <p:nvPr/>
          </p:nvSpPr>
          <p:spPr>
            <a:xfrm>
              <a:off x="57526" y="0"/>
              <a:ext cx="6800474" cy="9923116"/>
            </a:xfrm>
            <a:prstGeom prst="rect">
              <a:avLst/>
            </a:prstGeom>
            <a:blipFill>
              <a:blip r:embed="rId2"/>
              <a:stretch>
                <a:fillRect/>
              </a:stretch>
            </a:blipFill>
            <a:ln>
              <a:noFill/>
            </a:ln>
            <a:effectLst>
              <a:outerShdw blurRad="50800" dist="889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9A7C9A0-1A85-4F30-A93E-652DADAEA768}"/>
                </a:ext>
              </a:extLst>
            </p:cNvPr>
            <p:cNvSpPr/>
            <p:nvPr/>
          </p:nvSpPr>
          <p:spPr>
            <a:xfrm>
              <a:off x="6028341" y="5878098"/>
              <a:ext cx="576359" cy="3838952"/>
            </a:xfrm>
            <a:prstGeom prst="rect">
              <a:avLst/>
            </a:prstGeom>
            <a:solidFill>
              <a:srgbClr val="FFC000"/>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9" name="Freeform: Shape 158">
              <a:extLst>
                <a:ext uri="{FF2B5EF4-FFF2-40B4-BE49-F238E27FC236}">
                  <a16:creationId xmlns:a16="http://schemas.microsoft.com/office/drawing/2014/main" id="{844EE657-B388-4FBA-B129-7B78DAC63F27}"/>
                </a:ext>
              </a:extLst>
            </p:cNvPr>
            <p:cNvSpPr/>
            <p:nvPr/>
          </p:nvSpPr>
          <p:spPr>
            <a:xfrm>
              <a:off x="271772" y="172684"/>
              <a:ext cx="6297469" cy="9543912"/>
            </a:xfrm>
            <a:custGeom>
              <a:avLst/>
              <a:gdLst>
                <a:gd name="connsiteX0" fmla="*/ 0 w 5395162"/>
                <a:gd name="connsiteY0" fmla="*/ 0 h 6607323"/>
                <a:gd name="connsiteX1" fmla="*/ 5395162 w 5395162"/>
                <a:gd name="connsiteY1" fmla="*/ 0 h 6607323"/>
                <a:gd name="connsiteX2" fmla="*/ 5395162 w 5395162"/>
                <a:gd name="connsiteY2" fmla="*/ 3949902 h 6607323"/>
                <a:gd name="connsiteX3" fmla="*/ 5230980 w 5395162"/>
                <a:gd name="connsiteY3" fmla="*/ 3949902 h 6607323"/>
                <a:gd name="connsiteX4" fmla="*/ 5032614 w 5395162"/>
                <a:gd name="connsiteY4" fmla="*/ 4148268 h 6607323"/>
                <a:gd name="connsiteX5" fmla="*/ 5032614 w 5395162"/>
                <a:gd name="connsiteY5" fmla="*/ 6607209 h 6607323"/>
                <a:gd name="connsiteX6" fmla="*/ 5032625 w 5395162"/>
                <a:gd name="connsiteY6" fmla="*/ 6607323 h 6607323"/>
                <a:gd name="connsiteX7" fmla="*/ 0 w 5395162"/>
                <a:gd name="connsiteY7" fmla="*/ 6607323 h 660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5162" h="6607323">
                  <a:moveTo>
                    <a:pt x="0" y="0"/>
                  </a:moveTo>
                  <a:lnTo>
                    <a:pt x="5395162" y="0"/>
                  </a:lnTo>
                  <a:lnTo>
                    <a:pt x="5395162" y="3949902"/>
                  </a:lnTo>
                  <a:lnTo>
                    <a:pt x="5230980" y="3949902"/>
                  </a:lnTo>
                  <a:cubicBezTo>
                    <a:pt x="5121425" y="3949902"/>
                    <a:pt x="5032614" y="4038713"/>
                    <a:pt x="5032614" y="4148268"/>
                  </a:cubicBezTo>
                  <a:lnTo>
                    <a:pt x="5032614" y="6607209"/>
                  </a:lnTo>
                  <a:lnTo>
                    <a:pt x="5032625" y="6607323"/>
                  </a:lnTo>
                  <a:lnTo>
                    <a:pt x="0" y="6607323"/>
                  </a:lnTo>
                  <a:close/>
                </a:path>
              </a:pathLst>
            </a:custGeom>
            <a:solidFill>
              <a:srgbClr val="FDFDFD"/>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6A4BE4DF-D2F4-4379-A9D6-80E52AFF4147}"/>
                </a:ext>
              </a:extLst>
            </p:cNvPr>
            <p:cNvCxnSpPr>
              <a:cxnSpLocks/>
            </p:cNvCxnSpPr>
            <p:nvPr/>
          </p:nvCxnSpPr>
          <p:spPr>
            <a:xfrm>
              <a:off x="701292" y="1030803"/>
              <a:ext cx="5705586"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C4AF6244-7532-4141-B434-8E2F38097B0C}"/>
                </a:ext>
              </a:extLst>
            </p:cNvPr>
            <p:cNvSpPr txBox="1"/>
            <p:nvPr/>
          </p:nvSpPr>
          <p:spPr>
            <a:xfrm>
              <a:off x="6101625" y="8082188"/>
              <a:ext cx="461665" cy="1881396"/>
            </a:xfrm>
            <a:prstGeom prst="rect">
              <a:avLst/>
            </a:prstGeom>
            <a:noFill/>
          </p:spPr>
          <p:txBody>
            <a:bodyPr vert="vert270" wrap="square" rtlCol="0">
              <a:spAutoFit/>
            </a:bodyPr>
            <a:lstStyle/>
            <a:p>
              <a:pPr algn="ctr"/>
              <a:r>
                <a:rPr lang="en-US" b="1" dirty="0"/>
                <a:t>PAGE </a:t>
              </a:r>
              <a:r>
                <a:rPr lang="en-US" b="1" dirty="0" smtClean="0"/>
                <a:t> 04</a:t>
              </a:r>
              <a:endParaRPr lang="en-US" b="1" dirty="0"/>
            </a:p>
          </p:txBody>
        </p:sp>
        <p:grpSp>
          <p:nvGrpSpPr>
            <p:cNvPr id="3" name="Group 2">
              <a:extLst>
                <a:ext uri="{FF2B5EF4-FFF2-40B4-BE49-F238E27FC236}">
                  <a16:creationId xmlns:a16="http://schemas.microsoft.com/office/drawing/2014/main" id="{0F1A4B53-3DA8-4B08-87F6-99E2B5780CCB}"/>
                </a:ext>
              </a:extLst>
            </p:cNvPr>
            <p:cNvGrpSpPr/>
            <p:nvPr/>
          </p:nvGrpSpPr>
          <p:grpSpPr>
            <a:xfrm>
              <a:off x="43878" y="172684"/>
              <a:ext cx="668047" cy="9543911"/>
              <a:chOff x="5604611" y="119550"/>
              <a:chExt cx="812157" cy="6607323"/>
            </a:xfrm>
          </p:grpSpPr>
          <p:sp>
            <p:nvSpPr>
              <p:cNvPr id="67" name="Rectangle 66">
                <a:extLst>
                  <a:ext uri="{FF2B5EF4-FFF2-40B4-BE49-F238E27FC236}">
                    <a16:creationId xmlns:a16="http://schemas.microsoft.com/office/drawing/2014/main" id="{D119F2DB-0E38-4A31-831F-2BAF295D2A25}"/>
                  </a:ext>
                </a:extLst>
              </p:cNvPr>
              <p:cNvSpPr/>
              <p:nvPr/>
            </p:nvSpPr>
            <p:spPr>
              <a:xfrm>
                <a:off x="5635694" y="202535"/>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id="{AEE5042A-E067-4FB7-BCFF-00BB33BFEDEC}"/>
                  </a:ext>
                </a:extLst>
              </p:cNvPr>
              <p:cNvGrpSpPr/>
              <p:nvPr/>
            </p:nvGrpSpPr>
            <p:grpSpPr>
              <a:xfrm>
                <a:off x="5805714" y="119550"/>
                <a:ext cx="580573" cy="386869"/>
                <a:chOff x="5805714" y="609691"/>
                <a:chExt cx="580573" cy="386869"/>
              </a:xfrm>
            </p:grpSpPr>
            <p:sp>
              <p:nvSpPr>
                <p:cNvPr id="5" name="Rectangle 4">
                  <a:extLst>
                    <a:ext uri="{FF2B5EF4-FFF2-40B4-BE49-F238E27FC236}">
                      <a16:creationId xmlns:a16="http://schemas.microsoft.com/office/drawing/2014/main" id="{9ECC8D50-758B-45D1-9832-058DA749338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c 8">
                  <a:extLst>
                    <a:ext uri="{FF2B5EF4-FFF2-40B4-BE49-F238E27FC236}">
                      <a16:creationId xmlns:a16="http://schemas.microsoft.com/office/drawing/2014/main" id="{FC783E55-1922-4926-8D97-EC60526709F7}"/>
                    </a:ext>
                  </a:extLst>
                </p:cNvPr>
                <p:cNvSpPr/>
                <p:nvPr/>
              </p:nvSpPr>
              <p:spPr>
                <a:xfrm>
                  <a:off x="5805714" y="609691"/>
                  <a:ext cx="410553" cy="386869"/>
                </a:xfrm>
                <a:prstGeom prst="arc">
                  <a:avLst>
                    <a:gd name="adj1" fmla="val 10333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8" name="Rectangle 67">
                <a:extLst>
                  <a:ext uri="{FF2B5EF4-FFF2-40B4-BE49-F238E27FC236}">
                    <a16:creationId xmlns:a16="http://schemas.microsoft.com/office/drawing/2014/main" id="{FCB92E0C-F05E-4602-8A6C-A561815032EC}"/>
                  </a:ext>
                </a:extLst>
              </p:cNvPr>
              <p:cNvSpPr/>
              <p:nvPr/>
            </p:nvSpPr>
            <p:spPr>
              <a:xfrm>
                <a:off x="5632035" y="503041"/>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78" name="Group 77">
                <a:extLst>
                  <a:ext uri="{FF2B5EF4-FFF2-40B4-BE49-F238E27FC236}">
                    <a16:creationId xmlns:a16="http://schemas.microsoft.com/office/drawing/2014/main" id="{E48E30C9-A74F-4C52-AD04-FC9A5CBD8258}"/>
                  </a:ext>
                </a:extLst>
              </p:cNvPr>
              <p:cNvGrpSpPr/>
              <p:nvPr/>
            </p:nvGrpSpPr>
            <p:grpSpPr>
              <a:xfrm>
                <a:off x="5805714" y="430573"/>
                <a:ext cx="580573" cy="386869"/>
                <a:chOff x="5805714" y="609691"/>
                <a:chExt cx="580573" cy="386869"/>
              </a:xfrm>
            </p:grpSpPr>
            <p:sp>
              <p:nvSpPr>
                <p:cNvPr id="79" name="Rectangle 78">
                  <a:extLst>
                    <a:ext uri="{FF2B5EF4-FFF2-40B4-BE49-F238E27FC236}">
                      <a16:creationId xmlns:a16="http://schemas.microsoft.com/office/drawing/2014/main" id="{9D80A7DB-810E-4588-BE25-E9F7C34D3DB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Arc 79">
                  <a:extLst>
                    <a:ext uri="{FF2B5EF4-FFF2-40B4-BE49-F238E27FC236}">
                      <a16:creationId xmlns:a16="http://schemas.microsoft.com/office/drawing/2014/main" id="{0CEE252C-3F6B-425D-A974-8C322FD62AA8}"/>
                    </a:ext>
                  </a:extLst>
                </p:cNvPr>
                <p:cNvSpPr/>
                <p:nvPr/>
              </p:nvSpPr>
              <p:spPr>
                <a:xfrm>
                  <a:off x="5805714" y="609691"/>
                  <a:ext cx="410553" cy="386869"/>
                </a:xfrm>
                <a:prstGeom prst="arc">
                  <a:avLst>
                    <a:gd name="adj1" fmla="val 10604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9" name="Rectangle 68">
                <a:extLst>
                  <a:ext uri="{FF2B5EF4-FFF2-40B4-BE49-F238E27FC236}">
                    <a16:creationId xmlns:a16="http://schemas.microsoft.com/office/drawing/2014/main" id="{A4620A41-830E-412F-B7F4-82B17531460F}"/>
                  </a:ext>
                </a:extLst>
              </p:cNvPr>
              <p:cNvSpPr/>
              <p:nvPr/>
            </p:nvSpPr>
            <p:spPr>
              <a:xfrm>
                <a:off x="5635694" y="817487"/>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Rectangle 69">
                <a:extLst>
                  <a:ext uri="{FF2B5EF4-FFF2-40B4-BE49-F238E27FC236}">
                    <a16:creationId xmlns:a16="http://schemas.microsoft.com/office/drawing/2014/main" id="{B8C591D4-C50C-4B67-805A-961945693BE6}"/>
                  </a:ext>
                </a:extLst>
              </p:cNvPr>
              <p:cNvSpPr/>
              <p:nvPr/>
            </p:nvSpPr>
            <p:spPr>
              <a:xfrm>
                <a:off x="5636493" y="1123923"/>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Rectangle 70">
                <a:extLst>
                  <a:ext uri="{FF2B5EF4-FFF2-40B4-BE49-F238E27FC236}">
                    <a16:creationId xmlns:a16="http://schemas.microsoft.com/office/drawing/2014/main" id="{461F08B5-15BF-4C63-B54C-7D2001EDCAD3}"/>
                  </a:ext>
                </a:extLst>
              </p:cNvPr>
              <p:cNvSpPr/>
              <p:nvPr/>
            </p:nvSpPr>
            <p:spPr>
              <a:xfrm>
                <a:off x="5633303" y="1440825"/>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Rectangle 71">
                <a:extLst>
                  <a:ext uri="{FF2B5EF4-FFF2-40B4-BE49-F238E27FC236}">
                    <a16:creationId xmlns:a16="http://schemas.microsoft.com/office/drawing/2014/main" id="{D12C5631-8C0A-4256-BD3E-88D081A7321B}"/>
                  </a:ext>
                </a:extLst>
              </p:cNvPr>
              <p:cNvSpPr/>
              <p:nvPr/>
            </p:nvSpPr>
            <p:spPr>
              <a:xfrm>
                <a:off x="5641689" y="1742385"/>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3" name="Rectangle 72">
                <a:extLst>
                  <a:ext uri="{FF2B5EF4-FFF2-40B4-BE49-F238E27FC236}">
                    <a16:creationId xmlns:a16="http://schemas.microsoft.com/office/drawing/2014/main" id="{D3030D9B-44CF-4F4E-A86E-18A79322376D}"/>
                  </a:ext>
                </a:extLst>
              </p:cNvPr>
              <p:cNvSpPr/>
              <p:nvPr/>
            </p:nvSpPr>
            <p:spPr>
              <a:xfrm>
                <a:off x="5626130" y="2064953"/>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4" name="Rectangle 73">
                <a:extLst>
                  <a:ext uri="{FF2B5EF4-FFF2-40B4-BE49-F238E27FC236}">
                    <a16:creationId xmlns:a16="http://schemas.microsoft.com/office/drawing/2014/main" id="{0E9F8D11-58D9-4493-A410-DACB43B5E48F}"/>
                  </a:ext>
                </a:extLst>
              </p:cNvPr>
              <p:cNvSpPr/>
              <p:nvPr/>
            </p:nvSpPr>
            <p:spPr>
              <a:xfrm>
                <a:off x="5626130" y="2372116"/>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Rectangle 74">
                <a:extLst>
                  <a:ext uri="{FF2B5EF4-FFF2-40B4-BE49-F238E27FC236}">
                    <a16:creationId xmlns:a16="http://schemas.microsoft.com/office/drawing/2014/main" id="{880FA994-AF36-4890-A98D-4750B71B3C59}"/>
                  </a:ext>
                </a:extLst>
              </p:cNvPr>
              <p:cNvSpPr/>
              <p:nvPr/>
            </p:nvSpPr>
            <p:spPr>
              <a:xfrm>
                <a:off x="5633303" y="2684520"/>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6" name="Rectangle 75">
                <a:extLst>
                  <a:ext uri="{FF2B5EF4-FFF2-40B4-BE49-F238E27FC236}">
                    <a16:creationId xmlns:a16="http://schemas.microsoft.com/office/drawing/2014/main" id="{9E5C2FB6-992A-4537-B467-2FCB0FDBDB9F}"/>
                  </a:ext>
                </a:extLst>
              </p:cNvPr>
              <p:cNvSpPr/>
              <p:nvPr/>
            </p:nvSpPr>
            <p:spPr>
              <a:xfrm>
                <a:off x="5633303" y="2985986"/>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7" name="Rectangle 76">
                <a:extLst>
                  <a:ext uri="{FF2B5EF4-FFF2-40B4-BE49-F238E27FC236}">
                    <a16:creationId xmlns:a16="http://schemas.microsoft.com/office/drawing/2014/main" id="{73193785-12A4-408F-9E7C-27DDBEAFA7BD}"/>
                  </a:ext>
                </a:extLst>
              </p:cNvPr>
              <p:cNvSpPr/>
              <p:nvPr/>
            </p:nvSpPr>
            <p:spPr>
              <a:xfrm>
                <a:off x="5626130" y="3308187"/>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8" name="Rectangle 137">
                <a:extLst>
                  <a:ext uri="{FF2B5EF4-FFF2-40B4-BE49-F238E27FC236}">
                    <a16:creationId xmlns:a16="http://schemas.microsoft.com/office/drawing/2014/main" id="{FF68EA0C-3323-4279-9322-583E0496C340}"/>
                  </a:ext>
                </a:extLst>
              </p:cNvPr>
              <p:cNvSpPr/>
              <p:nvPr/>
            </p:nvSpPr>
            <p:spPr>
              <a:xfrm>
                <a:off x="5618957" y="3615100"/>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9" name="Rectangle 138">
                <a:extLst>
                  <a:ext uri="{FF2B5EF4-FFF2-40B4-BE49-F238E27FC236}">
                    <a16:creationId xmlns:a16="http://schemas.microsoft.com/office/drawing/2014/main" id="{DA8F7F98-A2C1-4622-86E7-4F2038831BBE}"/>
                  </a:ext>
                </a:extLst>
              </p:cNvPr>
              <p:cNvSpPr/>
              <p:nvPr/>
            </p:nvSpPr>
            <p:spPr>
              <a:xfrm>
                <a:off x="5604611" y="3927247"/>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0" name="Rectangle 139">
                <a:extLst>
                  <a:ext uri="{FF2B5EF4-FFF2-40B4-BE49-F238E27FC236}">
                    <a16:creationId xmlns:a16="http://schemas.microsoft.com/office/drawing/2014/main" id="{0A05E640-BFCE-401E-8E58-B95F9FAC8DFA}"/>
                  </a:ext>
                </a:extLst>
              </p:cNvPr>
              <p:cNvSpPr/>
              <p:nvPr/>
            </p:nvSpPr>
            <p:spPr>
              <a:xfrm>
                <a:off x="5611784" y="4239143"/>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1" name="Rectangle 140">
                <a:extLst>
                  <a:ext uri="{FF2B5EF4-FFF2-40B4-BE49-F238E27FC236}">
                    <a16:creationId xmlns:a16="http://schemas.microsoft.com/office/drawing/2014/main" id="{E054FE0A-3727-4A81-B405-7B2AD3CF46C1}"/>
                  </a:ext>
                </a:extLst>
              </p:cNvPr>
              <p:cNvSpPr/>
              <p:nvPr/>
            </p:nvSpPr>
            <p:spPr>
              <a:xfrm>
                <a:off x="5604611" y="4546182"/>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2" name="Rectangle 141">
                <a:extLst>
                  <a:ext uri="{FF2B5EF4-FFF2-40B4-BE49-F238E27FC236}">
                    <a16:creationId xmlns:a16="http://schemas.microsoft.com/office/drawing/2014/main" id="{181F776C-2AF8-48ED-A45F-6043E45954BF}"/>
                  </a:ext>
                </a:extLst>
              </p:cNvPr>
              <p:cNvSpPr/>
              <p:nvPr/>
            </p:nvSpPr>
            <p:spPr>
              <a:xfrm>
                <a:off x="5609779" y="4857467"/>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3" name="Rectangle 142">
                <a:extLst>
                  <a:ext uri="{FF2B5EF4-FFF2-40B4-BE49-F238E27FC236}">
                    <a16:creationId xmlns:a16="http://schemas.microsoft.com/office/drawing/2014/main" id="{F411B93B-64DC-40ED-8351-A38502F83EC2}"/>
                  </a:ext>
                </a:extLst>
              </p:cNvPr>
              <p:cNvSpPr/>
              <p:nvPr/>
            </p:nvSpPr>
            <p:spPr>
              <a:xfrm>
                <a:off x="5618957" y="5171895"/>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4" name="Rectangle 143">
                <a:extLst>
                  <a:ext uri="{FF2B5EF4-FFF2-40B4-BE49-F238E27FC236}">
                    <a16:creationId xmlns:a16="http://schemas.microsoft.com/office/drawing/2014/main" id="{6D4EF766-AAA1-4FD1-9EB8-BC7CCAF80F4C}"/>
                  </a:ext>
                </a:extLst>
              </p:cNvPr>
              <p:cNvSpPr/>
              <p:nvPr/>
            </p:nvSpPr>
            <p:spPr>
              <a:xfrm>
                <a:off x="5611784" y="5503140"/>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5" name="Rectangle 144">
                <a:extLst>
                  <a:ext uri="{FF2B5EF4-FFF2-40B4-BE49-F238E27FC236}">
                    <a16:creationId xmlns:a16="http://schemas.microsoft.com/office/drawing/2014/main" id="{CA3BC80A-A5C7-4031-AE04-E1DBB065F990}"/>
                  </a:ext>
                </a:extLst>
              </p:cNvPr>
              <p:cNvSpPr/>
              <p:nvPr/>
            </p:nvSpPr>
            <p:spPr>
              <a:xfrm>
                <a:off x="5604611" y="5797854"/>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6" name="Rectangle 145">
                <a:extLst>
                  <a:ext uri="{FF2B5EF4-FFF2-40B4-BE49-F238E27FC236}">
                    <a16:creationId xmlns:a16="http://schemas.microsoft.com/office/drawing/2014/main" id="{B2C4E260-0390-4C3C-B29D-AB4732D5F312}"/>
                  </a:ext>
                </a:extLst>
              </p:cNvPr>
              <p:cNvSpPr/>
              <p:nvPr/>
            </p:nvSpPr>
            <p:spPr>
              <a:xfrm>
                <a:off x="5604611" y="6097210"/>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7" name="Rectangle 146">
                <a:extLst>
                  <a:ext uri="{FF2B5EF4-FFF2-40B4-BE49-F238E27FC236}">
                    <a16:creationId xmlns:a16="http://schemas.microsoft.com/office/drawing/2014/main" id="{9CF30D03-0768-4F4A-876B-4064ADC4B962}"/>
                  </a:ext>
                </a:extLst>
              </p:cNvPr>
              <p:cNvSpPr/>
              <p:nvPr/>
            </p:nvSpPr>
            <p:spPr>
              <a:xfrm>
                <a:off x="5611784" y="6412576"/>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81" name="Group 80">
                <a:extLst>
                  <a:ext uri="{FF2B5EF4-FFF2-40B4-BE49-F238E27FC236}">
                    <a16:creationId xmlns:a16="http://schemas.microsoft.com/office/drawing/2014/main" id="{BDE4CAF1-67FB-4A00-A957-F84932EF37EA}"/>
                  </a:ext>
                </a:extLst>
              </p:cNvPr>
              <p:cNvGrpSpPr/>
              <p:nvPr/>
            </p:nvGrpSpPr>
            <p:grpSpPr>
              <a:xfrm>
                <a:off x="5805714" y="741596"/>
                <a:ext cx="580573" cy="386869"/>
                <a:chOff x="5805714" y="609691"/>
                <a:chExt cx="580573" cy="386869"/>
              </a:xfrm>
            </p:grpSpPr>
            <p:sp>
              <p:nvSpPr>
                <p:cNvPr id="82" name="Rectangle 81">
                  <a:extLst>
                    <a:ext uri="{FF2B5EF4-FFF2-40B4-BE49-F238E27FC236}">
                      <a16:creationId xmlns:a16="http://schemas.microsoft.com/office/drawing/2014/main" id="{74C944AF-D50A-425E-A441-BD46E8CB9783}"/>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Arc 82">
                  <a:extLst>
                    <a:ext uri="{FF2B5EF4-FFF2-40B4-BE49-F238E27FC236}">
                      <a16:creationId xmlns:a16="http://schemas.microsoft.com/office/drawing/2014/main" id="{AE95EC9D-DB78-417E-AF31-C543DE84C1EE}"/>
                    </a:ext>
                  </a:extLst>
                </p:cNvPr>
                <p:cNvSpPr/>
                <p:nvPr/>
              </p:nvSpPr>
              <p:spPr>
                <a:xfrm>
                  <a:off x="5805714" y="609691"/>
                  <a:ext cx="410553" cy="386869"/>
                </a:xfrm>
                <a:prstGeom prst="arc">
                  <a:avLst>
                    <a:gd name="adj1" fmla="val 107575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EC3E0684-8AE8-4214-BF7B-4AAB6B86F600}"/>
                  </a:ext>
                </a:extLst>
              </p:cNvPr>
              <p:cNvGrpSpPr/>
              <p:nvPr/>
            </p:nvGrpSpPr>
            <p:grpSpPr>
              <a:xfrm>
                <a:off x="5805714" y="1052619"/>
                <a:ext cx="580573" cy="386869"/>
                <a:chOff x="5805714" y="609691"/>
                <a:chExt cx="580573" cy="386869"/>
              </a:xfrm>
            </p:grpSpPr>
            <p:sp>
              <p:nvSpPr>
                <p:cNvPr id="85" name="Rectangle 84">
                  <a:extLst>
                    <a:ext uri="{FF2B5EF4-FFF2-40B4-BE49-F238E27FC236}">
                      <a16:creationId xmlns:a16="http://schemas.microsoft.com/office/drawing/2014/main" id="{CF8E04A3-B6B4-4F3C-BB6B-AF9929DDA237}"/>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Arc 85">
                  <a:extLst>
                    <a:ext uri="{FF2B5EF4-FFF2-40B4-BE49-F238E27FC236}">
                      <a16:creationId xmlns:a16="http://schemas.microsoft.com/office/drawing/2014/main" id="{18A95974-DAB2-4BF8-9192-96278D1744CD}"/>
                    </a:ext>
                  </a:extLst>
                </p:cNvPr>
                <p:cNvSpPr/>
                <p:nvPr/>
              </p:nvSpPr>
              <p:spPr>
                <a:xfrm>
                  <a:off x="5805714" y="609691"/>
                  <a:ext cx="410553" cy="386869"/>
                </a:xfrm>
                <a:prstGeom prst="arc">
                  <a:avLst>
                    <a:gd name="adj1" fmla="val 1083048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C97BDBFC-6DCF-4D05-9235-AF24FD08B7BA}"/>
                  </a:ext>
                </a:extLst>
              </p:cNvPr>
              <p:cNvGrpSpPr/>
              <p:nvPr/>
            </p:nvGrpSpPr>
            <p:grpSpPr>
              <a:xfrm>
                <a:off x="5805714" y="1363642"/>
                <a:ext cx="580573" cy="386869"/>
                <a:chOff x="5805714" y="609691"/>
                <a:chExt cx="580573" cy="386869"/>
              </a:xfrm>
            </p:grpSpPr>
            <p:sp>
              <p:nvSpPr>
                <p:cNvPr id="88" name="Rectangle 87">
                  <a:extLst>
                    <a:ext uri="{FF2B5EF4-FFF2-40B4-BE49-F238E27FC236}">
                      <a16:creationId xmlns:a16="http://schemas.microsoft.com/office/drawing/2014/main" id="{4AB8CE96-3DF3-4063-9F27-D4DB07BB75E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Arc 88">
                  <a:extLst>
                    <a:ext uri="{FF2B5EF4-FFF2-40B4-BE49-F238E27FC236}">
                      <a16:creationId xmlns:a16="http://schemas.microsoft.com/office/drawing/2014/main" id="{309BD817-14B6-4AA7-A1F6-6EAEFBC3A86F}"/>
                    </a:ext>
                  </a:extLst>
                </p:cNvPr>
                <p:cNvSpPr/>
                <p:nvPr/>
              </p:nvSpPr>
              <p:spPr>
                <a:xfrm>
                  <a:off x="5805714" y="609691"/>
                  <a:ext cx="410553" cy="386869"/>
                </a:xfrm>
                <a:prstGeom prst="arc">
                  <a:avLst>
                    <a:gd name="adj1" fmla="val 1080965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C6951FED-2BD7-4859-B333-5B1CAEF8AB8D}"/>
                  </a:ext>
                </a:extLst>
              </p:cNvPr>
              <p:cNvGrpSpPr/>
              <p:nvPr/>
            </p:nvGrpSpPr>
            <p:grpSpPr>
              <a:xfrm>
                <a:off x="5805714" y="1674665"/>
                <a:ext cx="580573" cy="386869"/>
                <a:chOff x="5805714" y="609691"/>
                <a:chExt cx="580573" cy="386869"/>
              </a:xfrm>
            </p:grpSpPr>
            <p:sp>
              <p:nvSpPr>
                <p:cNvPr id="91" name="Rectangle 90">
                  <a:extLst>
                    <a:ext uri="{FF2B5EF4-FFF2-40B4-BE49-F238E27FC236}">
                      <a16:creationId xmlns:a16="http://schemas.microsoft.com/office/drawing/2014/main" id="{FE30C63D-F045-40E9-8C54-26DA5BDA0F4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Arc 91">
                  <a:extLst>
                    <a:ext uri="{FF2B5EF4-FFF2-40B4-BE49-F238E27FC236}">
                      <a16:creationId xmlns:a16="http://schemas.microsoft.com/office/drawing/2014/main" id="{434A2720-2A66-40B1-AC7E-5C244C6E6EB9}"/>
                    </a:ext>
                  </a:extLst>
                </p:cNvPr>
                <p:cNvSpPr/>
                <p:nvPr/>
              </p:nvSpPr>
              <p:spPr>
                <a:xfrm>
                  <a:off x="5805714" y="609691"/>
                  <a:ext cx="410553" cy="386869"/>
                </a:xfrm>
                <a:prstGeom prst="arc">
                  <a:avLst>
                    <a:gd name="adj1" fmla="val 1087571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93" name="Group 92">
                <a:extLst>
                  <a:ext uri="{FF2B5EF4-FFF2-40B4-BE49-F238E27FC236}">
                    <a16:creationId xmlns:a16="http://schemas.microsoft.com/office/drawing/2014/main" id="{3253887B-E245-4C89-84BB-C89576187B4D}"/>
                  </a:ext>
                </a:extLst>
              </p:cNvPr>
              <p:cNvGrpSpPr/>
              <p:nvPr/>
            </p:nvGrpSpPr>
            <p:grpSpPr>
              <a:xfrm>
                <a:off x="5805714" y="1985688"/>
                <a:ext cx="580573" cy="386869"/>
                <a:chOff x="5805714" y="609691"/>
                <a:chExt cx="580573" cy="386869"/>
              </a:xfrm>
            </p:grpSpPr>
            <p:sp>
              <p:nvSpPr>
                <p:cNvPr id="94" name="Rectangle 93">
                  <a:extLst>
                    <a:ext uri="{FF2B5EF4-FFF2-40B4-BE49-F238E27FC236}">
                      <a16:creationId xmlns:a16="http://schemas.microsoft.com/office/drawing/2014/main" id="{C2935527-C9EF-4950-89BB-EB1207B25E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Arc 94">
                  <a:extLst>
                    <a:ext uri="{FF2B5EF4-FFF2-40B4-BE49-F238E27FC236}">
                      <a16:creationId xmlns:a16="http://schemas.microsoft.com/office/drawing/2014/main" id="{B885AD0D-2A97-4761-A7E2-81AE7730FF98}"/>
                    </a:ext>
                  </a:extLst>
                </p:cNvPr>
                <p:cNvSpPr/>
                <p:nvPr/>
              </p:nvSpPr>
              <p:spPr>
                <a:xfrm>
                  <a:off x="5805714" y="609691"/>
                  <a:ext cx="410553" cy="386869"/>
                </a:xfrm>
                <a:prstGeom prst="arc">
                  <a:avLst>
                    <a:gd name="adj1" fmla="val 1078249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B20895E6-FBAD-4249-90F9-43369FD2080F}"/>
                  </a:ext>
                </a:extLst>
              </p:cNvPr>
              <p:cNvGrpSpPr/>
              <p:nvPr/>
            </p:nvGrpSpPr>
            <p:grpSpPr>
              <a:xfrm>
                <a:off x="5805714" y="2296711"/>
                <a:ext cx="580573" cy="386869"/>
                <a:chOff x="5805714" y="609691"/>
                <a:chExt cx="580573" cy="386869"/>
              </a:xfrm>
            </p:grpSpPr>
            <p:sp>
              <p:nvSpPr>
                <p:cNvPr id="97" name="Rectangle 96">
                  <a:extLst>
                    <a:ext uri="{FF2B5EF4-FFF2-40B4-BE49-F238E27FC236}">
                      <a16:creationId xmlns:a16="http://schemas.microsoft.com/office/drawing/2014/main" id="{416F99E9-E132-4AB6-9501-719E390B295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Arc 97">
                  <a:extLst>
                    <a:ext uri="{FF2B5EF4-FFF2-40B4-BE49-F238E27FC236}">
                      <a16:creationId xmlns:a16="http://schemas.microsoft.com/office/drawing/2014/main" id="{7BF41422-E1EF-4A49-906D-7C9E43200378}"/>
                    </a:ext>
                  </a:extLst>
                </p:cNvPr>
                <p:cNvSpPr/>
                <p:nvPr/>
              </p:nvSpPr>
              <p:spPr>
                <a:xfrm>
                  <a:off x="5805714" y="609691"/>
                  <a:ext cx="410553" cy="386869"/>
                </a:xfrm>
                <a:prstGeom prst="arc">
                  <a:avLst>
                    <a:gd name="adj1" fmla="val 108379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9" name="Group 98">
                <a:extLst>
                  <a:ext uri="{FF2B5EF4-FFF2-40B4-BE49-F238E27FC236}">
                    <a16:creationId xmlns:a16="http://schemas.microsoft.com/office/drawing/2014/main" id="{3A6C8FCE-3906-4A51-8C51-53A21458A79D}"/>
                  </a:ext>
                </a:extLst>
              </p:cNvPr>
              <p:cNvGrpSpPr/>
              <p:nvPr/>
            </p:nvGrpSpPr>
            <p:grpSpPr>
              <a:xfrm>
                <a:off x="5805714" y="2607734"/>
                <a:ext cx="580573" cy="386869"/>
                <a:chOff x="5805714" y="609691"/>
                <a:chExt cx="580573" cy="386869"/>
              </a:xfrm>
            </p:grpSpPr>
            <p:sp>
              <p:nvSpPr>
                <p:cNvPr id="100" name="Rectangle 99">
                  <a:extLst>
                    <a:ext uri="{FF2B5EF4-FFF2-40B4-BE49-F238E27FC236}">
                      <a16:creationId xmlns:a16="http://schemas.microsoft.com/office/drawing/2014/main" id="{01B7306C-C82A-4CBC-8810-B196E2B85FD9}"/>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Arc 100">
                  <a:extLst>
                    <a:ext uri="{FF2B5EF4-FFF2-40B4-BE49-F238E27FC236}">
                      <a16:creationId xmlns:a16="http://schemas.microsoft.com/office/drawing/2014/main" id="{4309EB4B-A1C1-41B8-9E71-43E4632DE81A}"/>
                    </a:ext>
                  </a:extLst>
                </p:cNvPr>
                <p:cNvSpPr/>
                <p:nvPr/>
              </p:nvSpPr>
              <p:spPr>
                <a:xfrm>
                  <a:off x="5805714" y="609691"/>
                  <a:ext cx="410553" cy="386869"/>
                </a:xfrm>
                <a:prstGeom prst="arc">
                  <a:avLst>
                    <a:gd name="adj1" fmla="val 1081717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2" name="Group 101">
                <a:extLst>
                  <a:ext uri="{FF2B5EF4-FFF2-40B4-BE49-F238E27FC236}">
                    <a16:creationId xmlns:a16="http://schemas.microsoft.com/office/drawing/2014/main" id="{C74B4894-B5D2-4362-964C-D4DC0546060A}"/>
                  </a:ext>
                </a:extLst>
              </p:cNvPr>
              <p:cNvGrpSpPr/>
              <p:nvPr/>
            </p:nvGrpSpPr>
            <p:grpSpPr>
              <a:xfrm>
                <a:off x="5805714" y="2918757"/>
                <a:ext cx="580573" cy="386869"/>
                <a:chOff x="5805714" y="609691"/>
                <a:chExt cx="580573" cy="386869"/>
              </a:xfrm>
            </p:grpSpPr>
            <p:sp>
              <p:nvSpPr>
                <p:cNvPr id="103" name="Rectangle 102">
                  <a:extLst>
                    <a:ext uri="{FF2B5EF4-FFF2-40B4-BE49-F238E27FC236}">
                      <a16:creationId xmlns:a16="http://schemas.microsoft.com/office/drawing/2014/main" id="{DA95D981-4D5B-4F4F-8A82-69838938508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Arc 103">
                  <a:extLst>
                    <a:ext uri="{FF2B5EF4-FFF2-40B4-BE49-F238E27FC236}">
                      <a16:creationId xmlns:a16="http://schemas.microsoft.com/office/drawing/2014/main" id="{E4822634-A39A-4B0D-8399-883328FCA1EE}"/>
                    </a:ext>
                  </a:extLst>
                </p:cNvPr>
                <p:cNvSpPr/>
                <p:nvPr/>
              </p:nvSpPr>
              <p:spPr>
                <a:xfrm>
                  <a:off x="5805714" y="609691"/>
                  <a:ext cx="410553" cy="386869"/>
                </a:xfrm>
                <a:prstGeom prst="arc">
                  <a:avLst>
                    <a:gd name="adj1" fmla="val 1122047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5" name="Group 104">
                <a:extLst>
                  <a:ext uri="{FF2B5EF4-FFF2-40B4-BE49-F238E27FC236}">
                    <a16:creationId xmlns:a16="http://schemas.microsoft.com/office/drawing/2014/main" id="{AC0C8900-7AAE-4DAD-9853-250BA8E46217}"/>
                  </a:ext>
                </a:extLst>
              </p:cNvPr>
              <p:cNvGrpSpPr/>
              <p:nvPr/>
            </p:nvGrpSpPr>
            <p:grpSpPr>
              <a:xfrm>
                <a:off x="5805714" y="3229780"/>
                <a:ext cx="580573" cy="386869"/>
                <a:chOff x="5805714" y="609691"/>
                <a:chExt cx="580573" cy="386869"/>
              </a:xfrm>
            </p:grpSpPr>
            <p:sp>
              <p:nvSpPr>
                <p:cNvPr id="106" name="Rectangle 105">
                  <a:extLst>
                    <a:ext uri="{FF2B5EF4-FFF2-40B4-BE49-F238E27FC236}">
                      <a16:creationId xmlns:a16="http://schemas.microsoft.com/office/drawing/2014/main" id="{8F16C3F5-5111-4385-95DB-684995C5DA9E}"/>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Arc 106">
                  <a:extLst>
                    <a:ext uri="{FF2B5EF4-FFF2-40B4-BE49-F238E27FC236}">
                      <a16:creationId xmlns:a16="http://schemas.microsoft.com/office/drawing/2014/main" id="{C8E4EC42-A513-472E-AE69-66EF8F71937C}"/>
                    </a:ext>
                  </a:extLst>
                </p:cNvPr>
                <p:cNvSpPr/>
                <p:nvPr/>
              </p:nvSpPr>
              <p:spPr>
                <a:xfrm>
                  <a:off x="5805714" y="609691"/>
                  <a:ext cx="410553" cy="386869"/>
                </a:xfrm>
                <a:prstGeom prst="arc">
                  <a:avLst>
                    <a:gd name="adj1" fmla="val 106480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B9DF2A69-06AC-4DC9-B6C7-9A1B9D012585}"/>
                  </a:ext>
                </a:extLst>
              </p:cNvPr>
              <p:cNvGrpSpPr/>
              <p:nvPr/>
            </p:nvGrpSpPr>
            <p:grpSpPr>
              <a:xfrm>
                <a:off x="5805714" y="3540803"/>
                <a:ext cx="580573" cy="386869"/>
                <a:chOff x="5805714" y="609691"/>
                <a:chExt cx="580573" cy="386869"/>
              </a:xfrm>
            </p:grpSpPr>
            <p:sp>
              <p:nvSpPr>
                <p:cNvPr id="109" name="Rectangle 108">
                  <a:extLst>
                    <a:ext uri="{FF2B5EF4-FFF2-40B4-BE49-F238E27FC236}">
                      <a16:creationId xmlns:a16="http://schemas.microsoft.com/office/drawing/2014/main" id="{66D59475-186E-4F7A-A501-ABEDCC08DC9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id="{55C929AA-C5D4-4A29-94FC-BF99C03F9430}"/>
                    </a:ext>
                  </a:extLst>
                </p:cNvPr>
                <p:cNvSpPr/>
                <p:nvPr/>
              </p:nvSpPr>
              <p:spPr>
                <a:xfrm>
                  <a:off x="5805714" y="609691"/>
                  <a:ext cx="410553" cy="386869"/>
                </a:xfrm>
                <a:prstGeom prst="arc">
                  <a:avLst>
                    <a:gd name="adj1" fmla="val 109014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26F5DDE8-77F1-4A19-9A73-FA16AD387091}"/>
                  </a:ext>
                </a:extLst>
              </p:cNvPr>
              <p:cNvGrpSpPr/>
              <p:nvPr/>
            </p:nvGrpSpPr>
            <p:grpSpPr>
              <a:xfrm>
                <a:off x="5805714" y="3851826"/>
                <a:ext cx="580573" cy="386869"/>
                <a:chOff x="5805714" y="609691"/>
                <a:chExt cx="580573" cy="386869"/>
              </a:xfrm>
            </p:grpSpPr>
            <p:sp>
              <p:nvSpPr>
                <p:cNvPr id="112" name="Rectangle 111">
                  <a:extLst>
                    <a:ext uri="{FF2B5EF4-FFF2-40B4-BE49-F238E27FC236}">
                      <a16:creationId xmlns:a16="http://schemas.microsoft.com/office/drawing/2014/main" id="{3975D25C-1E30-46E2-BA99-3037ADE3170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Arc 112">
                  <a:extLst>
                    <a:ext uri="{FF2B5EF4-FFF2-40B4-BE49-F238E27FC236}">
                      <a16:creationId xmlns:a16="http://schemas.microsoft.com/office/drawing/2014/main" id="{5489E9B8-DC06-4350-B467-61A9DA0B02A7}"/>
                    </a:ext>
                  </a:extLst>
                </p:cNvPr>
                <p:cNvSpPr/>
                <p:nvPr/>
              </p:nvSpPr>
              <p:spPr>
                <a:xfrm>
                  <a:off x="5805714" y="609691"/>
                  <a:ext cx="410553" cy="386869"/>
                </a:xfrm>
                <a:prstGeom prst="arc">
                  <a:avLst>
                    <a:gd name="adj1" fmla="val 11023282"/>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4" name="Group 113">
                <a:extLst>
                  <a:ext uri="{FF2B5EF4-FFF2-40B4-BE49-F238E27FC236}">
                    <a16:creationId xmlns:a16="http://schemas.microsoft.com/office/drawing/2014/main" id="{0375CE18-5EC1-4881-8142-DC1BC91AD094}"/>
                  </a:ext>
                </a:extLst>
              </p:cNvPr>
              <p:cNvGrpSpPr/>
              <p:nvPr/>
            </p:nvGrpSpPr>
            <p:grpSpPr>
              <a:xfrm>
                <a:off x="5805714" y="4162849"/>
                <a:ext cx="580573" cy="386869"/>
                <a:chOff x="5805714" y="609691"/>
                <a:chExt cx="580573" cy="386869"/>
              </a:xfrm>
            </p:grpSpPr>
            <p:sp>
              <p:nvSpPr>
                <p:cNvPr id="115" name="Rectangle 114">
                  <a:extLst>
                    <a:ext uri="{FF2B5EF4-FFF2-40B4-BE49-F238E27FC236}">
                      <a16:creationId xmlns:a16="http://schemas.microsoft.com/office/drawing/2014/main" id="{10A76D25-919A-40D9-9554-EFE2D3956BE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Arc 115">
                  <a:extLst>
                    <a:ext uri="{FF2B5EF4-FFF2-40B4-BE49-F238E27FC236}">
                      <a16:creationId xmlns:a16="http://schemas.microsoft.com/office/drawing/2014/main" id="{F541D253-66CC-4C59-909C-302800ABEEFC}"/>
                    </a:ext>
                  </a:extLst>
                </p:cNvPr>
                <p:cNvSpPr/>
                <p:nvPr/>
              </p:nvSpPr>
              <p:spPr>
                <a:xfrm>
                  <a:off x="5805714" y="609691"/>
                  <a:ext cx="410553" cy="386869"/>
                </a:xfrm>
                <a:prstGeom prst="arc">
                  <a:avLst>
                    <a:gd name="adj1" fmla="val 11168103"/>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7" name="Group 116">
                <a:extLst>
                  <a:ext uri="{FF2B5EF4-FFF2-40B4-BE49-F238E27FC236}">
                    <a16:creationId xmlns:a16="http://schemas.microsoft.com/office/drawing/2014/main" id="{D86A99F9-8CBA-4BBB-88F7-14582E27C64C}"/>
                  </a:ext>
                </a:extLst>
              </p:cNvPr>
              <p:cNvGrpSpPr/>
              <p:nvPr/>
            </p:nvGrpSpPr>
            <p:grpSpPr>
              <a:xfrm>
                <a:off x="5805714" y="4473872"/>
                <a:ext cx="580573" cy="386869"/>
                <a:chOff x="5805714" y="609691"/>
                <a:chExt cx="580573" cy="386869"/>
              </a:xfrm>
            </p:grpSpPr>
            <p:sp>
              <p:nvSpPr>
                <p:cNvPr id="118" name="Rectangle 117">
                  <a:extLst>
                    <a:ext uri="{FF2B5EF4-FFF2-40B4-BE49-F238E27FC236}">
                      <a16:creationId xmlns:a16="http://schemas.microsoft.com/office/drawing/2014/main" id="{16259704-CA38-4525-8489-D1FECD12BDB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Arc 118">
                  <a:extLst>
                    <a:ext uri="{FF2B5EF4-FFF2-40B4-BE49-F238E27FC236}">
                      <a16:creationId xmlns:a16="http://schemas.microsoft.com/office/drawing/2014/main" id="{40F4FCA1-5992-49D0-8CE6-8488CF6BAF04}"/>
                    </a:ext>
                  </a:extLst>
                </p:cNvPr>
                <p:cNvSpPr/>
                <p:nvPr/>
              </p:nvSpPr>
              <p:spPr>
                <a:xfrm>
                  <a:off x="5805714" y="609691"/>
                  <a:ext cx="410553" cy="386869"/>
                </a:xfrm>
                <a:prstGeom prst="arc">
                  <a:avLst>
                    <a:gd name="adj1" fmla="val 11188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F5C59377-7214-4209-BA16-86D5D1DAE2B0}"/>
                  </a:ext>
                </a:extLst>
              </p:cNvPr>
              <p:cNvGrpSpPr/>
              <p:nvPr/>
            </p:nvGrpSpPr>
            <p:grpSpPr>
              <a:xfrm>
                <a:off x="5805714" y="4784895"/>
                <a:ext cx="580573" cy="386869"/>
                <a:chOff x="5805714" y="609691"/>
                <a:chExt cx="580573" cy="386869"/>
              </a:xfrm>
            </p:grpSpPr>
            <p:sp>
              <p:nvSpPr>
                <p:cNvPr id="121" name="Rectangle 120">
                  <a:extLst>
                    <a:ext uri="{FF2B5EF4-FFF2-40B4-BE49-F238E27FC236}">
                      <a16:creationId xmlns:a16="http://schemas.microsoft.com/office/drawing/2014/main" id="{959A5D35-C7AE-458F-BBB5-71CD3A3F97F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Arc 121">
                  <a:extLst>
                    <a:ext uri="{FF2B5EF4-FFF2-40B4-BE49-F238E27FC236}">
                      <a16:creationId xmlns:a16="http://schemas.microsoft.com/office/drawing/2014/main" id="{F490A229-65A6-4DFF-870F-4B92A114A66A}"/>
                    </a:ext>
                  </a:extLst>
                </p:cNvPr>
                <p:cNvSpPr/>
                <p:nvPr/>
              </p:nvSpPr>
              <p:spPr>
                <a:xfrm>
                  <a:off x="5805714" y="609691"/>
                  <a:ext cx="410553" cy="386869"/>
                </a:xfrm>
                <a:prstGeom prst="arc">
                  <a:avLst>
                    <a:gd name="adj1" fmla="val 1114643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3" name="Group 122">
                <a:extLst>
                  <a:ext uri="{FF2B5EF4-FFF2-40B4-BE49-F238E27FC236}">
                    <a16:creationId xmlns:a16="http://schemas.microsoft.com/office/drawing/2014/main" id="{9EC6FFFF-2006-4366-8566-0113AD9F036A}"/>
                  </a:ext>
                </a:extLst>
              </p:cNvPr>
              <p:cNvGrpSpPr/>
              <p:nvPr/>
            </p:nvGrpSpPr>
            <p:grpSpPr>
              <a:xfrm>
                <a:off x="5805714" y="5095918"/>
                <a:ext cx="580573" cy="386869"/>
                <a:chOff x="5805714" y="609691"/>
                <a:chExt cx="580573" cy="386869"/>
              </a:xfrm>
            </p:grpSpPr>
            <p:sp>
              <p:nvSpPr>
                <p:cNvPr id="124" name="Rectangle 123">
                  <a:extLst>
                    <a:ext uri="{FF2B5EF4-FFF2-40B4-BE49-F238E27FC236}">
                      <a16:creationId xmlns:a16="http://schemas.microsoft.com/office/drawing/2014/main" id="{595E399E-0521-4D5B-914F-29C3ADDF2B72}"/>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Arc 124">
                  <a:extLst>
                    <a:ext uri="{FF2B5EF4-FFF2-40B4-BE49-F238E27FC236}">
                      <a16:creationId xmlns:a16="http://schemas.microsoft.com/office/drawing/2014/main" id="{14739334-2472-4756-B880-7780C40DA407}"/>
                    </a:ext>
                  </a:extLst>
                </p:cNvPr>
                <p:cNvSpPr/>
                <p:nvPr/>
              </p:nvSpPr>
              <p:spPr>
                <a:xfrm>
                  <a:off x="5805714" y="609691"/>
                  <a:ext cx="410553" cy="386869"/>
                </a:xfrm>
                <a:prstGeom prst="arc">
                  <a:avLst>
                    <a:gd name="adj1" fmla="val 111225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6D7FEFCF-F5E2-48A4-8DA2-466E3FA530E8}"/>
                  </a:ext>
                </a:extLst>
              </p:cNvPr>
              <p:cNvGrpSpPr/>
              <p:nvPr/>
            </p:nvGrpSpPr>
            <p:grpSpPr>
              <a:xfrm>
                <a:off x="5805714" y="5406941"/>
                <a:ext cx="580573" cy="386869"/>
                <a:chOff x="5805714" y="609691"/>
                <a:chExt cx="580573" cy="386869"/>
              </a:xfrm>
            </p:grpSpPr>
            <p:sp>
              <p:nvSpPr>
                <p:cNvPr id="127" name="Rectangle 126">
                  <a:extLst>
                    <a:ext uri="{FF2B5EF4-FFF2-40B4-BE49-F238E27FC236}">
                      <a16:creationId xmlns:a16="http://schemas.microsoft.com/office/drawing/2014/main" id="{5B8C7798-2FB8-447C-BA5C-ECB75C74E5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Arc 127">
                  <a:extLst>
                    <a:ext uri="{FF2B5EF4-FFF2-40B4-BE49-F238E27FC236}">
                      <a16:creationId xmlns:a16="http://schemas.microsoft.com/office/drawing/2014/main" id="{DDFE7CA2-AC7D-4CF0-A779-1F7EC6161969}"/>
                    </a:ext>
                  </a:extLst>
                </p:cNvPr>
                <p:cNvSpPr/>
                <p:nvPr/>
              </p:nvSpPr>
              <p:spPr>
                <a:xfrm>
                  <a:off x="5805714" y="609691"/>
                  <a:ext cx="410553" cy="386869"/>
                </a:xfrm>
                <a:prstGeom prst="arc">
                  <a:avLst>
                    <a:gd name="adj1" fmla="val 108791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9" name="Group 128">
                <a:extLst>
                  <a:ext uri="{FF2B5EF4-FFF2-40B4-BE49-F238E27FC236}">
                    <a16:creationId xmlns:a16="http://schemas.microsoft.com/office/drawing/2014/main" id="{EF6B5FAD-EB1F-43DC-8B99-11CAD21D64C9}"/>
                  </a:ext>
                </a:extLst>
              </p:cNvPr>
              <p:cNvGrpSpPr/>
              <p:nvPr/>
            </p:nvGrpSpPr>
            <p:grpSpPr>
              <a:xfrm>
                <a:off x="5805714" y="5717964"/>
                <a:ext cx="611054" cy="386869"/>
                <a:chOff x="5805714" y="609691"/>
                <a:chExt cx="611054" cy="386869"/>
              </a:xfrm>
            </p:grpSpPr>
            <p:sp>
              <p:nvSpPr>
                <p:cNvPr id="130" name="Rectangle 129">
                  <a:extLst>
                    <a:ext uri="{FF2B5EF4-FFF2-40B4-BE49-F238E27FC236}">
                      <a16:creationId xmlns:a16="http://schemas.microsoft.com/office/drawing/2014/main" id="{B817890A-729D-4FBB-8EF7-DAFD6F73427B}"/>
                    </a:ext>
                  </a:extLst>
                </p:cNvPr>
                <p:cNvSpPr/>
                <p:nvPr/>
              </p:nvSpPr>
              <p:spPr>
                <a:xfrm>
                  <a:off x="6156962" y="666847"/>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Arc 130">
                  <a:extLst>
                    <a:ext uri="{FF2B5EF4-FFF2-40B4-BE49-F238E27FC236}">
                      <a16:creationId xmlns:a16="http://schemas.microsoft.com/office/drawing/2014/main" id="{EAD6132E-2435-4771-A3CC-CCE94E7A9600}"/>
                    </a:ext>
                  </a:extLst>
                </p:cNvPr>
                <p:cNvSpPr/>
                <p:nvPr/>
              </p:nvSpPr>
              <p:spPr>
                <a:xfrm>
                  <a:off x="5805714" y="609691"/>
                  <a:ext cx="410553" cy="386869"/>
                </a:xfrm>
                <a:prstGeom prst="arc">
                  <a:avLst>
                    <a:gd name="adj1" fmla="val 109924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2" name="Group 131">
                <a:extLst>
                  <a:ext uri="{FF2B5EF4-FFF2-40B4-BE49-F238E27FC236}">
                    <a16:creationId xmlns:a16="http://schemas.microsoft.com/office/drawing/2014/main" id="{2B7006E1-B188-46BA-BAA5-15A960905F4C}"/>
                  </a:ext>
                </a:extLst>
              </p:cNvPr>
              <p:cNvGrpSpPr/>
              <p:nvPr/>
            </p:nvGrpSpPr>
            <p:grpSpPr>
              <a:xfrm>
                <a:off x="5805714" y="6028987"/>
                <a:ext cx="580573" cy="386869"/>
                <a:chOff x="5805714" y="609691"/>
                <a:chExt cx="580573" cy="386869"/>
              </a:xfrm>
            </p:grpSpPr>
            <p:sp>
              <p:nvSpPr>
                <p:cNvPr id="133" name="Rectangle 132">
                  <a:extLst>
                    <a:ext uri="{FF2B5EF4-FFF2-40B4-BE49-F238E27FC236}">
                      <a16:creationId xmlns:a16="http://schemas.microsoft.com/office/drawing/2014/main" id="{D01250CF-AFA1-4A19-B3C7-7F163609380B}"/>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Arc 133">
                  <a:extLst>
                    <a:ext uri="{FF2B5EF4-FFF2-40B4-BE49-F238E27FC236}">
                      <a16:creationId xmlns:a16="http://schemas.microsoft.com/office/drawing/2014/main" id="{1014BA5C-C370-44EB-84DA-2D69E36CE6C3}"/>
                    </a:ext>
                  </a:extLst>
                </p:cNvPr>
                <p:cNvSpPr/>
                <p:nvPr/>
              </p:nvSpPr>
              <p:spPr>
                <a:xfrm>
                  <a:off x="5805714" y="609691"/>
                  <a:ext cx="410553" cy="386869"/>
                </a:xfrm>
                <a:prstGeom prst="arc">
                  <a:avLst>
                    <a:gd name="adj1" fmla="val 1119721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5" name="Group 134">
                <a:extLst>
                  <a:ext uri="{FF2B5EF4-FFF2-40B4-BE49-F238E27FC236}">
                    <a16:creationId xmlns:a16="http://schemas.microsoft.com/office/drawing/2014/main" id="{AD8CB7E5-EBC4-4791-B93B-D0B41B862B83}"/>
                  </a:ext>
                </a:extLst>
              </p:cNvPr>
              <p:cNvGrpSpPr/>
              <p:nvPr/>
            </p:nvGrpSpPr>
            <p:grpSpPr>
              <a:xfrm>
                <a:off x="5805714" y="6340004"/>
                <a:ext cx="580573" cy="386869"/>
                <a:chOff x="5805714" y="609691"/>
                <a:chExt cx="580573" cy="386869"/>
              </a:xfrm>
            </p:grpSpPr>
            <p:sp>
              <p:nvSpPr>
                <p:cNvPr id="136" name="Rectangle 135">
                  <a:extLst>
                    <a:ext uri="{FF2B5EF4-FFF2-40B4-BE49-F238E27FC236}">
                      <a16:creationId xmlns:a16="http://schemas.microsoft.com/office/drawing/2014/main" id="{CF456FF3-391C-4C8E-A128-A413BDBBB225}"/>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Arc 136">
                  <a:extLst>
                    <a:ext uri="{FF2B5EF4-FFF2-40B4-BE49-F238E27FC236}">
                      <a16:creationId xmlns:a16="http://schemas.microsoft.com/office/drawing/2014/main" id="{8838FE2A-04D7-44E3-97C3-54338832CB9A}"/>
                    </a:ext>
                  </a:extLst>
                </p:cNvPr>
                <p:cNvSpPr/>
                <p:nvPr/>
              </p:nvSpPr>
              <p:spPr>
                <a:xfrm>
                  <a:off x="5805714" y="609691"/>
                  <a:ext cx="410553" cy="386869"/>
                </a:xfrm>
                <a:prstGeom prst="arc">
                  <a:avLst>
                    <a:gd name="adj1" fmla="val 1112980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cxnSp>
          <p:nvCxnSpPr>
            <p:cNvPr id="163" name="Straight Connector 162">
              <a:extLst>
                <a:ext uri="{FF2B5EF4-FFF2-40B4-BE49-F238E27FC236}">
                  <a16:creationId xmlns:a16="http://schemas.microsoft.com/office/drawing/2014/main" id="{6A4BE4DF-D2F4-4379-A9D6-80E52AFF4147}"/>
                </a:ext>
              </a:extLst>
            </p:cNvPr>
            <p:cNvCxnSpPr>
              <a:cxnSpLocks/>
            </p:cNvCxnSpPr>
            <p:nvPr/>
          </p:nvCxnSpPr>
          <p:spPr>
            <a:xfrm>
              <a:off x="686853" y="1364266"/>
              <a:ext cx="5727695"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6A4BE4DF-D2F4-4379-A9D6-80E52AFF4147}"/>
                </a:ext>
              </a:extLst>
            </p:cNvPr>
            <p:cNvCxnSpPr>
              <a:cxnSpLocks/>
            </p:cNvCxnSpPr>
            <p:nvPr/>
          </p:nvCxnSpPr>
          <p:spPr>
            <a:xfrm>
              <a:off x="686853" y="1697729"/>
              <a:ext cx="572574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6A4BE4DF-D2F4-4379-A9D6-80E52AFF4147}"/>
                </a:ext>
              </a:extLst>
            </p:cNvPr>
            <p:cNvCxnSpPr>
              <a:cxnSpLocks/>
            </p:cNvCxnSpPr>
            <p:nvPr/>
          </p:nvCxnSpPr>
          <p:spPr>
            <a:xfrm>
              <a:off x="686853" y="2364655"/>
              <a:ext cx="572176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6A4BE4DF-D2F4-4379-A9D6-80E52AFF4147}"/>
                </a:ext>
              </a:extLst>
            </p:cNvPr>
            <p:cNvCxnSpPr>
              <a:cxnSpLocks/>
            </p:cNvCxnSpPr>
            <p:nvPr/>
          </p:nvCxnSpPr>
          <p:spPr>
            <a:xfrm>
              <a:off x="711925" y="3031581"/>
              <a:ext cx="569421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6A4BE4DF-D2F4-4379-A9D6-80E52AFF4147}"/>
                </a:ext>
              </a:extLst>
            </p:cNvPr>
            <p:cNvCxnSpPr>
              <a:cxnSpLocks/>
            </p:cNvCxnSpPr>
            <p:nvPr/>
          </p:nvCxnSpPr>
          <p:spPr>
            <a:xfrm>
              <a:off x="686853" y="3365044"/>
              <a:ext cx="572427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6A4BE4DF-D2F4-4379-A9D6-80E52AFF4147}"/>
                </a:ext>
              </a:extLst>
            </p:cNvPr>
            <p:cNvCxnSpPr>
              <a:cxnSpLocks/>
            </p:cNvCxnSpPr>
            <p:nvPr/>
          </p:nvCxnSpPr>
          <p:spPr>
            <a:xfrm>
              <a:off x="686853" y="2698118"/>
              <a:ext cx="5716098"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6A4BE4DF-D2F4-4379-A9D6-80E52AFF4147}"/>
                </a:ext>
              </a:extLst>
            </p:cNvPr>
            <p:cNvCxnSpPr>
              <a:cxnSpLocks/>
            </p:cNvCxnSpPr>
            <p:nvPr/>
          </p:nvCxnSpPr>
          <p:spPr>
            <a:xfrm>
              <a:off x="686853" y="2031192"/>
              <a:ext cx="5729278"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6A4BE4DF-D2F4-4379-A9D6-80E52AFF4147}"/>
                </a:ext>
              </a:extLst>
            </p:cNvPr>
            <p:cNvCxnSpPr>
              <a:cxnSpLocks/>
            </p:cNvCxnSpPr>
            <p:nvPr/>
          </p:nvCxnSpPr>
          <p:spPr>
            <a:xfrm>
              <a:off x="704830" y="3698507"/>
              <a:ext cx="5705586"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6A4BE4DF-D2F4-4379-A9D6-80E52AFF4147}"/>
                </a:ext>
              </a:extLst>
            </p:cNvPr>
            <p:cNvCxnSpPr>
              <a:cxnSpLocks/>
            </p:cNvCxnSpPr>
            <p:nvPr/>
          </p:nvCxnSpPr>
          <p:spPr>
            <a:xfrm>
              <a:off x="690391" y="4031970"/>
              <a:ext cx="5727695"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a:extLst>
                <a:ext uri="{FF2B5EF4-FFF2-40B4-BE49-F238E27FC236}">
                  <a16:creationId xmlns:a16="http://schemas.microsoft.com/office/drawing/2014/main" id="{6A4BE4DF-D2F4-4379-A9D6-80E52AFF4147}"/>
                </a:ext>
              </a:extLst>
            </p:cNvPr>
            <p:cNvCxnSpPr>
              <a:cxnSpLocks/>
            </p:cNvCxnSpPr>
            <p:nvPr/>
          </p:nvCxnSpPr>
          <p:spPr>
            <a:xfrm>
              <a:off x="690391" y="4365433"/>
              <a:ext cx="572574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a:extLst>
                <a:ext uri="{FF2B5EF4-FFF2-40B4-BE49-F238E27FC236}">
                  <a16:creationId xmlns:a16="http://schemas.microsoft.com/office/drawing/2014/main" id="{6A4BE4DF-D2F4-4379-A9D6-80E52AFF4147}"/>
                </a:ext>
              </a:extLst>
            </p:cNvPr>
            <p:cNvCxnSpPr>
              <a:cxnSpLocks/>
            </p:cNvCxnSpPr>
            <p:nvPr/>
          </p:nvCxnSpPr>
          <p:spPr>
            <a:xfrm>
              <a:off x="690391" y="5032359"/>
              <a:ext cx="572176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6A4BE4DF-D2F4-4379-A9D6-80E52AFF4147}"/>
                </a:ext>
              </a:extLst>
            </p:cNvPr>
            <p:cNvCxnSpPr>
              <a:cxnSpLocks/>
            </p:cNvCxnSpPr>
            <p:nvPr/>
          </p:nvCxnSpPr>
          <p:spPr>
            <a:xfrm>
              <a:off x="715463" y="5699285"/>
              <a:ext cx="569421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6A4BE4DF-D2F4-4379-A9D6-80E52AFF4147}"/>
                </a:ext>
              </a:extLst>
            </p:cNvPr>
            <p:cNvCxnSpPr>
              <a:cxnSpLocks/>
            </p:cNvCxnSpPr>
            <p:nvPr/>
          </p:nvCxnSpPr>
          <p:spPr>
            <a:xfrm>
              <a:off x="690391" y="6032748"/>
              <a:ext cx="5351446"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a16="http://schemas.microsoft.com/office/drawing/2014/main" id="{6A4BE4DF-D2F4-4379-A9D6-80E52AFF4147}"/>
                </a:ext>
              </a:extLst>
            </p:cNvPr>
            <p:cNvCxnSpPr>
              <a:cxnSpLocks/>
            </p:cNvCxnSpPr>
            <p:nvPr/>
          </p:nvCxnSpPr>
          <p:spPr>
            <a:xfrm>
              <a:off x="690391" y="5365822"/>
              <a:ext cx="5716098"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6A4BE4DF-D2F4-4379-A9D6-80E52AFF4147}"/>
                </a:ext>
              </a:extLst>
            </p:cNvPr>
            <p:cNvCxnSpPr>
              <a:cxnSpLocks/>
            </p:cNvCxnSpPr>
            <p:nvPr/>
          </p:nvCxnSpPr>
          <p:spPr>
            <a:xfrm>
              <a:off x="690391" y="4698896"/>
              <a:ext cx="5729278"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6A4BE4DF-D2F4-4379-A9D6-80E52AFF4147}"/>
                </a:ext>
              </a:extLst>
            </p:cNvPr>
            <p:cNvCxnSpPr>
              <a:cxnSpLocks/>
            </p:cNvCxnSpPr>
            <p:nvPr/>
          </p:nvCxnSpPr>
          <p:spPr>
            <a:xfrm>
              <a:off x="678681" y="6366211"/>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6A4BE4DF-D2F4-4379-A9D6-80E52AFF4147}"/>
                </a:ext>
              </a:extLst>
            </p:cNvPr>
            <p:cNvCxnSpPr>
              <a:cxnSpLocks/>
            </p:cNvCxnSpPr>
            <p:nvPr/>
          </p:nvCxnSpPr>
          <p:spPr>
            <a:xfrm>
              <a:off x="676019" y="6699674"/>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6A4BE4DF-D2F4-4379-A9D6-80E52AFF4147}"/>
                </a:ext>
              </a:extLst>
            </p:cNvPr>
            <p:cNvCxnSpPr>
              <a:cxnSpLocks/>
            </p:cNvCxnSpPr>
            <p:nvPr/>
          </p:nvCxnSpPr>
          <p:spPr>
            <a:xfrm>
              <a:off x="678681" y="7033137"/>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6A4BE4DF-D2F4-4379-A9D6-80E52AFF4147}"/>
                </a:ext>
              </a:extLst>
            </p:cNvPr>
            <p:cNvCxnSpPr>
              <a:cxnSpLocks/>
            </p:cNvCxnSpPr>
            <p:nvPr/>
          </p:nvCxnSpPr>
          <p:spPr>
            <a:xfrm>
              <a:off x="676019" y="7366600"/>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6A4BE4DF-D2F4-4379-A9D6-80E52AFF4147}"/>
                </a:ext>
              </a:extLst>
            </p:cNvPr>
            <p:cNvCxnSpPr>
              <a:cxnSpLocks/>
            </p:cNvCxnSpPr>
            <p:nvPr/>
          </p:nvCxnSpPr>
          <p:spPr>
            <a:xfrm>
              <a:off x="689515" y="7700063"/>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6A4BE4DF-D2F4-4379-A9D6-80E52AFF4147}"/>
                </a:ext>
              </a:extLst>
            </p:cNvPr>
            <p:cNvCxnSpPr>
              <a:cxnSpLocks/>
            </p:cNvCxnSpPr>
            <p:nvPr/>
          </p:nvCxnSpPr>
          <p:spPr>
            <a:xfrm>
              <a:off x="686853" y="8033526"/>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6A4BE4DF-D2F4-4379-A9D6-80E52AFF4147}"/>
                </a:ext>
              </a:extLst>
            </p:cNvPr>
            <p:cNvCxnSpPr>
              <a:cxnSpLocks/>
            </p:cNvCxnSpPr>
            <p:nvPr/>
          </p:nvCxnSpPr>
          <p:spPr>
            <a:xfrm>
              <a:off x="689515" y="8366989"/>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6A4BE4DF-D2F4-4379-A9D6-80E52AFF4147}"/>
                </a:ext>
              </a:extLst>
            </p:cNvPr>
            <p:cNvCxnSpPr>
              <a:cxnSpLocks/>
            </p:cNvCxnSpPr>
            <p:nvPr/>
          </p:nvCxnSpPr>
          <p:spPr>
            <a:xfrm>
              <a:off x="686853" y="8700452"/>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6A4BE4DF-D2F4-4379-A9D6-80E52AFF4147}"/>
                </a:ext>
              </a:extLst>
            </p:cNvPr>
            <p:cNvCxnSpPr>
              <a:cxnSpLocks/>
            </p:cNvCxnSpPr>
            <p:nvPr/>
          </p:nvCxnSpPr>
          <p:spPr>
            <a:xfrm>
              <a:off x="682165" y="9033915"/>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6A4BE4DF-D2F4-4379-A9D6-80E52AFF4147}"/>
                </a:ext>
              </a:extLst>
            </p:cNvPr>
            <p:cNvCxnSpPr>
              <a:cxnSpLocks/>
            </p:cNvCxnSpPr>
            <p:nvPr/>
          </p:nvCxnSpPr>
          <p:spPr>
            <a:xfrm>
              <a:off x="679503" y="9367371"/>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grpSp>
      <p:pic>
        <p:nvPicPr>
          <p:cNvPr id="332" name="Picture 3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5952041" y="6584167"/>
            <a:ext cx="935257" cy="384124"/>
          </a:xfrm>
          <a:prstGeom prst="rect">
            <a:avLst/>
          </a:prstGeom>
        </p:spPr>
      </p:pic>
      <p:sp>
        <p:nvSpPr>
          <p:cNvPr id="162" name="TextBox 161"/>
          <p:cNvSpPr txBox="1"/>
          <p:nvPr/>
        </p:nvSpPr>
        <p:spPr>
          <a:xfrm>
            <a:off x="1951967" y="8107246"/>
            <a:ext cx="2769326" cy="307777"/>
          </a:xfrm>
          <a:prstGeom prst="rect">
            <a:avLst/>
          </a:prstGeom>
          <a:noFill/>
        </p:spPr>
        <p:txBody>
          <a:bodyPr wrap="square" rtlCol="0">
            <a:spAutoFit/>
          </a:bodyPr>
          <a:lstStyle/>
          <a:p>
            <a:pPr algn="ctr"/>
            <a:r>
              <a:rPr lang="en-IN" sz="1400" dirty="0">
                <a:latin typeface="Century Schoolbook" pitchFamily="18" charset="0"/>
              </a:rPr>
              <a:t>Biotic and Abiotic components</a:t>
            </a:r>
            <a:endParaRPr lang="en-IN" sz="1400" b="1" dirty="0">
              <a:latin typeface="Century Schoolbook" pitchFamily="18" charset="0"/>
            </a:endParaRPr>
          </a:p>
        </p:txBody>
      </p:sp>
      <p:sp>
        <p:nvSpPr>
          <p:cNvPr id="151" name="TextBox 150"/>
          <p:cNvSpPr txBox="1"/>
          <p:nvPr/>
        </p:nvSpPr>
        <p:spPr>
          <a:xfrm>
            <a:off x="704830" y="936288"/>
            <a:ext cx="5733500" cy="3862596"/>
          </a:xfrm>
          <a:prstGeom prst="rect">
            <a:avLst/>
          </a:prstGeom>
          <a:noFill/>
        </p:spPr>
        <p:txBody>
          <a:bodyPr wrap="square" rtlCol="0">
            <a:spAutoFit/>
          </a:bodyPr>
          <a:lstStyle/>
          <a:p>
            <a:pPr algn="just">
              <a:lnSpc>
                <a:spcPct val="250000"/>
              </a:lnSpc>
            </a:pPr>
            <a:r>
              <a:rPr lang="en-IN" sz="1400" dirty="0">
                <a:latin typeface="Century Schoolbook" pitchFamily="18" charset="0"/>
              </a:rPr>
              <a:t> As we find, the environment of any organism has two components, living and non-living. The living component is known as </a:t>
            </a:r>
            <a:r>
              <a:rPr lang="en-IN" sz="1400" b="1" dirty="0">
                <a:latin typeface="Century Schoolbook" pitchFamily="18" charset="0"/>
              </a:rPr>
              <a:t>Biotic and includes the organisms themselves, i.e. human beings, plants, animals, other organisms, their food and</a:t>
            </a:r>
            <a:r>
              <a:rPr lang="en-IN" sz="1400" dirty="0">
                <a:latin typeface="Century Schoolbook" pitchFamily="18" charset="0"/>
              </a:rPr>
              <a:t> their interactions. The second component is the non-living, known as </a:t>
            </a:r>
            <a:r>
              <a:rPr lang="en-IN" sz="1400" b="1" dirty="0">
                <a:latin typeface="Century Schoolbook" pitchFamily="18" charset="0"/>
              </a:rPr>
              <a:t>Abiotic</a:t>
            </a:r>
            <a:r>
              <a:rPr lang="en-IN" sz="1400" dirty="0">
                <a:latin typeface="Century Schoolbook" pitchFamily="18" charset="0"/>
              </a:rPr>
              <a:t> </a:t>
            </a:r>
            <a:r>
              <a:rPr lang="en-IN" sz="1400" b="1" dirty="0">
                <a:latin typeface="Century Schoolbook" pitchFamily="18" charset="0"/>
              </a:rPr>
              <a:t>which includes such items as sunlight, soil, air, water, land, climate etc.</a:t>
            </a:r>
          </a:p>
        </p:txBody>
      </p:sp>
      <p:pic>
        <p:nvPicPr>
          <p:cNvPr id="148" name="Picture 147" descr="C:\Users\DELL\Desktop\biotic-abiotic-factors-300x179.jpg"/>
          <p:cNvPicPr/>
          <p:nvPr/>
        </p:nvPicPr>
        <p:blipFill>
          <a:blip r:embed="rId4">
            <a:extLst>
              <a:ext uri="{28A0092B-C50C-407E-A947-70E740481C1C}">
                <a14:useLocalDpi xmlns:a14="http://schemas.microsoft.com/office/drawing/2010/main" val="0"/>
              </a:ext>
            </a:extLst>
          </a:blip>
          <a:srcRect/>
          <a:stretch>
            <a:fillRect/>
          </a:stretch>
        </p:blipFill>
        <p:spPr bwMode="auto">
          <a:xfrm>
            <a:off x="1171186" y="4995954"/>
            <a:ext cx="4501826" cy="2684084"/>
          </a:xfrm>
          <a:prstGeom prst="rect">
            <a:avLst/>
          </a:prstGeom>
          <a:noFill/>
          <a:ln>
            <a:noFill/>
          </a:ln>
        </p:spPr>
      </p:pic>
    </p:spTree>
    <p:extLst>
      <p:ext uri="{BB962C8B-B14F-4D97-AF65-F5344CB8AC3E}">
        <p14:creationId xmlns:p14="http://schemas.microsoft.com/office/powerpoint/2010/main" val="2407239933"/>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 name="Group 326"/>
          <p:cNvGrpSpPr/>
          <p:nvPr/>
        </p:nvGrpSpPr>
        <p:grpSpPr>
          <a:xfrm>
            <a:off x="43878" y="0"/>
            <a:ext cx="6814122" cy="9963584"/>
            <a:chOff x="43878" y="0"/>
            <a:chExt cx="6814122" cy="9963584"/>
          </a:xfrm>
        </p:grpSpPr>
        <p:sp>
          <p:nvSpPr>
            <p:cNvPr id="66" name="Rectangle 65">
              <a:extLst>
                <a:ext uri="{FF2B5EF4-FFF2-40B4-BE49-F238E27FC236}">
                  <a16:creationId xmlns:a16="http://schemas.microsoft.com/office/drawing/2014/main" id="{C03955BB-E41C-4E77-BB48-325360470229}"/>
                </a:ext>
              </a:extLst>
            </p:cNvPr>
            <p:cNvSpPr/>
            <p:nvPr/>
          </p:nvSpPr>
          <p:spPr>
            <a:xfrm>
              <a:off x="57526" y="0"/>
              <a:ext cx="6800474" cy="9923116"/>
            </a:xfrm>
            <a:prstGeom prst="rect">
              <a:avLst/>
            </a:prstGeom>
            <a:blipFill>
              <a:blip r:embed="rId2"/>
              <a:stretch>
                <a:fillRect/>
              </a:stretch>
            </a:blipFill>
            <a:ln>
              <a:noFill/>
            </a:ln>
            <a:effectLst>
              <a:outerShdw blurRad="50800" dist="889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9A7C9A0-1A85-4F30-A93E-652DADAEA768}"/>
                </a:ext>
              </a:extLst>
            </p:cNvPr>
            <p:cNvSpPr/>
            <p:nvPr/>
          </p:nvSpPr>
          <p:spPr>
            <a:xfrm>
              <a:off x="6028341" y="5878098"/>
              <a:ext cx="576359" cy="3838952"/>
            </a:xfrm>
            <a:prstGeom prst="rect">
              <a:avLst/>
            </a:prstGeom>
            <a:solidFill>
              <a:srgbClr val="FFC000"/>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9" name="Freeform: Shape 158">
              <a:extLst>
                <a:ext uri="{FF2B5EF4-FFF2-40B4-BE49-F238E27FC236}">
                  <a16:creationId xmlns:a16="http://schemas.microsoft.com/office/drawing/2014/main" id="{844EE657-B388-4FBA-B129-7B78DAC63F27}"/>
                </a:ext>
              </a:extLst>
            </p:cNvPr>
            <p:cNvSpPr/>
            <p:nvPr/>
          </p:nvSpPr>
          <p:spPr>
            <a:xfrm>
              <a:off x="271772" y="172684"/>
              <a:ext cx="6297469" cy="9543912"/>
            </a:xfrm>
            <a:custGeom>
              <a:avLst/>
              <a:gdLst>
                <a:gd name="connsiteX0" fmla="*/ 0 w 5395162"/>
                <a:gd name="connsiteY0" fmla="*/ 0 h 6607323"/>
                <a:gd name="connsiteX1" fmla="*/ 5395162 w 5395162"/>
                <a:gd name="connsiteY1" fmla="*/ 0 h 6607323"/>
                <a:gd name="connsiteX2" fmla="*/ 5395162 w 5395162"/>
                <a:gd name="connsiteY2" fmla="*/ 3949902 h 6607323"/>
                <a:gd name="connsiteX3" fmla="*/ 5230980 w 5395162"/>
                <a:gd name="connsiteY3" fmla="*/ 3949902 h 6607323"/>
                <a:gd name="connsiteX4" fmla="*/ 5032614 w 5395162"/>
                <a:gd name="connsiteY4" fmla="*/ 4148268 h 6607323"/>
                <a:gd name="connsiteX5" fmla="*/ 5032614 w 5395162"/>
                <a:gd name="connsiteY5" fmla="*/ 6607209 h 6607323"/>
                <a:gd name="connsiteX6" fmla="*/ 5032625 w 5395162"/>
                <a:gd name="connsiteY6" fmla="*/ 6607323 h 6607323"/>
                <a:gd name="connsiteX7" fmla="*/ 0 w 5395162"/>
                <a:gd name="connsiteY7" fmla="*/ 6607323 h 660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5162" h="6607323">
                  <a:moveTo>
                    <a:pt x="0" y="0"/>
                  </a:moveTo>
                  <a:lnTo>
                    <a:pt x="5395162" y="0"/>
                  </a:lnTo>
                  <a:lnTo>
                    <a:pt x="5395162" y="3949902"/>
                  </a:lnTo>
                  <a:lnTo>
                    <a:pt x="5230980" y="3949902"/>
                  </a:lnTo>
                  <a:cubicBezTo>
                    <a:pt x="5121425" y="3949902"/>
                    <a:pt x="5032614" y="4038713"/>
                    <a:pt x="5032614" y="4148268"/>
                  </a:cubicBezTo>
                  <a:lnTo>
                    <a:pt x="5032614" y="6607209"/>
                  </a:lnTo>
                  <a:lnTo>
                    <a:pt x="5032625" y="6607323"/>
                  </a:lnTo>
                  <a:lnTo>
                    <a:pt x="0" y="6607323"/>
                  </a:lnTo>
                  <a:close/>
                </a:path>
              </a:pathLst>
            </a:custGeom>
            <a:solidFill>
              <a:srgbClr val="FDFDFD"/>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6A4BE4DF-D2F4-4379-A9D6-80E52AFF4147}"/>
                </a:ext>
              </a:extLst>
            </p:cNvPr>
            <p:cNvCxnSpPr>
              <a:cxnSpLocks/>
            </p:cNvCxnSpPr>
            <p:nvPr/>
          </p:nvCxnSpPr>
          <p:spPr>
            <a:xfrm>
              <a:off x="701292" y="1030803"/>
              <a:ext cx="5705586"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C4AF6244-7532-4141-B434-8E2F38097B0C}"/>
                </a:ext>
              </a:extLst>
            </p:cNvPr>
            <p:cNvSpPr txBox="1"/>
            <p:nvPr/>
          </p:nvSpPr>
          <p:spPr>
            <a:xfrm>
              <a:off x="6101625" y="8082188"/>
              <a:ext cx="461665" cy="1881396"/>
            </a:xfrm>
            <a:prstGeom prst="rect">
              <a:avLst/>
            </a:prstGeom>
            <a:noFill/>
          </p:spPr>
          <p:txBody>
            <a:bodyPr vert="vert270" wrap="square" rtlCol="0">
              <a:spAutoFit/>
            </a:bodyPr>
            <a:lstStyle/>
            <a:p>
              <a:pPr algn="ctr"/>
              <a:r>
                <a:rPr lang="en-US" b="1" dirty="0"/>
                <a:t>PAGE </a:t>
              </a:r>
              <a:r>
                <a:rPr lang="en-US" b="1" dirty="0" smtClean="0"/>
                <a:t> 05</a:t>
              </a:r>
              <a:endParaRPr lang="en-US" b="1" dirty="0"/>
            </a:p>
          </p:txBody>
        </p:sp>
        <p:grpSp>
          <p:nvGrpSpPr>
            <p:cNvPr id="3" name="Group 2">
              <a:extLst>
                <a:ext uri="{FF2B5EF4-FFF2-40B4-BE49-F238E27FC236}">
                  <a16:creationId xmlns:a16="http://schemas.microsoft.com/office/drawing/2014/main" id="{0F1A4B53-3DA8-4B08-87F6-99E2B5780CCB}"/>
                </a:ext>
              </a:extLst>
            </p:cNvPr>
            <p:cNvGrpSpPr/>
            <p:nvPr/>
          </p:nvGrpSpPr>
          <p:grpSpPr>
            <a:xfrm>
              <a:off x="43878" y="172684"/>
              <a:ext cx="668047" cy="9543911"/>
              <a:chOff x="5604611" y="119550"/>
              <a:chExt cx="812157" cy="6607323"/>
            </a:xfrm>
          </p:grpSpPr>
          <p:sp>
            <p:nvSpPr>
              <p:cNvPr id="67" name="Rectangle 66">
                <a:extLst>
                  <a:ext uri="{FF2B5EF4-FFF2-40B4-BE49-F238E27FC236}">
                    <a16:creationId xmlns:a16="http://schemas.microsoft.com/office/drawing/2014/main" id="{D119F2DB-0E38-4A31-831F-2BAF295D2A25}"/>
                  </a:ext>
                </a:extLst>
              </p:cNvPr>
              <p:cNvSpPr/>
              <p:nvPr/>
            </p:nvSpPr>
            <p:spPr>
              <a:xfrm>
                <a:off x="5635694" y="202535"/>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id="{AEE5042A-E067-4FB7-BCFF-00BB33BFEDEC}"/>
                  </a:ext>
                </a:extLst>
              </p:cNvPr>
              <p:cNvGrpSpPr/>
              <p:nvPr/>
            </p:nvGrpSpPr>
            <p:grpSpPr>
              <a:xfrm>
                <a:off x="5805714" y="119550"/>
                <a:ext cx="580573" cy="386869"/>
                <a:chOff x="5805714" y="609691"/>
                <a:chExt cx="580573" cy="386869"/>
              </a:xfrm>
            </p:grpSpPr>
            <p:sp>
              <p:nvSpPr>
                <p:cNvPr id="5" name="Rectangle 4">
                  <a:extLst>
                    <a:ext uri="{FF2B5EF4-FFF2-40B4-BE49-F238E27FC236}">
                      <a16:creationId xmlns:a16="http://schemas.microsoft.com/office/drawing/2014/main" id="{9ECC8D50-758B-45D1-9832-058DA749338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c 8">
                  <a:extLst>
                    <a:ext uri="{FF2B5EF4-FFF2-40B4-BE49-F238E27FC236}">
                      <a16:creationId xmlns:a16="http://schemas.microsoft.com/office/drawing/2014/main" id="{FC783E55-1922-4926-8D97-EC60526709F7}"/>
                    </a:ext>
                  </a:extLst>
                </p:cNvPr>
                <p:cNvSpPr/>
                <p:nvPr/>
              </p:nvSpPr>
              <p:spPr>
                <a:xfrm>
                  <a:off x="5805714" y="609691"/>
                  <a:ext cx="410553" cy="386869"/>
                </a:xfrm>
                <a:prstGeom prst="arc">
                  <a:avLst>
                    <a:gd name="adj1" fmla="val 10333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8" name="Rectangle 67">
                <a:extLst>
                  <a:ext uri="{FF2B5EF4-FFF2-40B4-BE49-F238E27FC236}">
                    <a16:creationId xmlns:a16="http://schemas.microsoft.com/office/drawing/2014/main" id="{FCB92E0C-F05E-4602-8A6C-A561815032EC}"/>
                  </a:ext>
                </a:extLst>
              </p:cNvPr>
              <p:cNvSpPr/>
              <p:nvPr/>
            </p:nvSpPr>
            <p:spPr>
              <a:xfrm>
                <a:off x="5632035" y="503041"/>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78" name="Group 77">
                <a:extLst>
                  <a:ext uri="{FF2B5EF4-FFF2-40B4-BE49-F238E27FC236}">
                    <a16:creationId xmlns:a16="http://schemas.microsoft.com/office/drawing/2014/main" id="{E48E30C9-A74F-4C52-AD04-FC9A5CBD8258}"/>
                  </a:ext>
                </a:extLst>
              </p:cNvPr>
              <p:cNvGrpSpPr/>
              <p:nvPr/>
            </p:nvGrpSpPr>
            <p:grpSpPr>
              <a:xfrm>
                <a:off x="5805714" y="430573"/>
                <a:ext cx="580573" cy="386869"/>
                <a:chOff x="5805714" y="609691"/>
                <a:chExt cx="580573" cy="386869"/>
              </a:xfrm>
            </p:grpSpPr>
            <p:sp>
              <p:nvSpPr>
                <p:cNvPr id="79" name="Rectangle 78">
                  <a:extLst>
                    <a:ext uri="{FF2B5EF4-FFF2-40B4-BE49-F238E27FC236}">
                      <a16:creationId xmlns:a16="http://schemas.microsoft.com/office/drawing/2014/main" id="{9D80A7DB-810E-4588-BE25-E9F7C34D3DB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Arc 79">
                  <a:extLst>
                    <a:ext uri="{FF2B5EF4-FFF2-40B4-BE49-F238E27FC236}">
                      <a16:creationId xmlns:a16="http://schemas.microsoft.com/office/drawing/2014/main" id="{0CEE252C-3F6B-425D-A974-8C322FD62AA8}"/>
                    </a:ext>
                  </a:extLst>
                </p:cNvPr>
                <p:cNvSpPr/>
                <p:nvPr/>
              </p:nvSpPr>
              <p:spPr>
                <a:xfrm>
                  <a:off x="5805714" y="609691"/>
                  <a:ext cx="410553" cy="386869"/>
                </a:xfrm>
                <a:prstGeom prst="arc">
                  <a:avLst>
                    <a:gd name="adj1" fmla="val 10604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9" name="Rectangle 68">
                <a:extLst>
                  <a:ext uri="{FF2B5EF4-FFF2-40B4-BE49-F238E27FC236}">
                    <a16:creationId xmlns:a16="http://schemas.microsoft.com/office/drawing/2014/main" id="{A4620A41-830E-412F-B7F4-82B17531460F}"/>
                  </a:ext>
                </a:extLst>
              </p:cNvPr>
              <p:cNvSpPr/>
              <p:nvPr/>
            </p:nvSpPr>
            <p:spPr>
              <a:xfrm>
                <a:off x="5635694" y="817487"/>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Rectangle 69">
                <a:extLst>
                  <a:ext uri="{FF2B5EF4-FFF2-40B4-BE49-F238E27FC236}">
                    <a16:creationId xmlns:a16="http://schemas.microsoft.com/office/drawing/2014/main" id="{B8C591D4-C50C-4B67-805A-961945693BE6}"/>
                  </a:ext>
                </a:extLst>
              </p:cNvPr>
              <p:cNvSpPr/>
              <p:nvPr/>
            </p:nvSpPr>
            <p:spPr>
              <a:xfrm>
                <a:off x="5636493" y="1123923"/>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Rectangle 70">
                <a:extLst>
                  <a:ext uri="{FF2B5EF4-FFF2-40B4-BE49-F238E27FC236}">
                    <a16:creationId xmlns:a16="http://schemas.microsoft.com/office/drawing/2014/main" id="{461F08B5-15BF-4C63-B54C-7D2001EDCAD3}"/>
                  </a:ext>
                </a:extLst>
              </p:cNvPr>
              <p:cNvSpPr/>
              <p:nvPr/>
            </p:nvSpPr>
            <p:spPr>
              <a:xfrm>
                <a:off x="5633303" y="1440825"/>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Rectangle 71">
                <a:extLst>
                  <a:ext uri="{FF2B5EF4-FFF2-40B4-BE49-F238E27FC236}">
                    <a16:creationId xmlns:a16="http://schemas.microsoft.com/office/drawing/2014/main" id="{D12C5631-8C0A-4256-BD3E-88D081A7321B}"/>
                  </a:ext>
                </a:extLst>
              </p:cNvPr>
              <p:cNvSpPr/>
              <p:nvPr/>
            </p:nvSpPr>
            <p:spPr>
              <a:xfrm>
                <a:off x="5641689" y="1742385"/>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3" name="Rectangle 72">
                <a:extLst>
                  <a:ext uri="{FF2B5EF4-FFF2-40B4-BE49-F238E27FC236}">
                    <a16:creationId xmlns:a16="http://schemas.microsoft.com/office/drawing/2014/main" id="{D3030D9B-44CF-4F4E-A86E-18A79322376D}"/>
                  </a:ext>
                </a:extLst>
              </p:cNvPr>
              <p:cNvSpPr/>
              <p:nvPr/>
            </p:nvSpPr>
            <p:spPr>
              <a:xfrm>
                <a:off x="5626130" y="2064953"/>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4" name="Rectangle 73">
                <a:extLst>
                  <a:ext uri="{FF2B5EF4-FFF2-40B4-BE49-F238E27FC236}">
                    <a16:creationId xmlns:a16="http://schemas.microsoft.com/office/drawing/2014/main" id="{0E9F8D11-58D9-4493-A410-DACB43B5E48F}"/>
                  </a:ext>
                </a:extLst>
              </p:cNvPr>
              <p:cNvSpPr/>
              <p:nvPr/>
            </p:nvSpPr>
            <p:spPr>
              <a:xfrm>
                <a:off x="5626130" y="2372116"/>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Rectangle 74">
                <a:extLst>
                  <a:ext uri="{FF2B5EF4-FFF2-40B4-BE49-F238E27FC236}">
                    <a16:creationId xmlns:a16="http://schemas.microsoft.com/office/drawing/2014/main" id="{880FA994-AF36-4890-A98D-4750B71B3C59}"/>
                  </a:ext>
                </a:extLst>
              </p:cNvPr>
              <p:cNvSpPr/>
              <p:nvPr/>
            </p:nvSpPr>
            <p:spPr>
              <a:xfrm>
                <a:off x="5633303" y="2684520"/>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6" name="Rectangle 75">
                <a:extLst>
                  <a:ext uri="{FF2B5EF4-FFF2-40B4-BE49-F238E27FC236}">
                    <a16:creationId xmlns:a16="http://schemas.microsoft.com/office/drawing/2014/main" id="{9E5C2FB6-992A-4537-B467-2FCB0FDBDB9F}"/>
                  </a:ext>
                </a:extLst>
              </p:cNvPr>
              <p:cNvSpPr/>
              <p:nvPr/>
            </p:nvSpPr>
            <p:spPr>
              <a:xfrm>
                <a:off x="5633303" y="2985986"/>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7" name="Rectangle 76">
                <a:extLst>
                  <a:ext uri="{FF2B5EF4-FFF2-40B4-BE49-F238E27FC236}">
                    <a16:creationId xmlns:a16="http://schemas.microsoft.com/office/drawing/2014/main" id="{73193785-12A4-408F-9E7C-27DDBEAFA7BD}"/>
                  </a:ext>
                </a:extLst>
              </p:cNvPr>
              <p:cNvSpPr/>
              <p:nvPr/>
            </p:nvSpPr>
            <p:spPr>
              <a:xfrm>
                <a:off x="5626130" y="3308187"/>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8" name="Rectangle 137">
                <a:extLst>
                  <a:ext uri="{FF2B5EF4-FFF2-40B4-BE49-F238E27FC236}">
                    <a16:creationId xmlns:a16="http://schemas.microsoft.com/office/drawing/2014/main" id="{FF68EA0C-3323-4279-9322-583E0496C340}"/>
                  </a:ext>
                </a:extLst>
              </p:cNvPr>
              <p:cNvSpPr/>
              <p:nvPr/>
            </p:nvSpPr>
            <p:spPr>
              <a:xfrm>
                <a:off x="5618957" y="3615100"/>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9" name="Rectangle 138">
                <a:extLst>
                  <a:ext uri="{FF2B5EF4-FFF2-40B4-BE49-F238E27FC236}">
                    <a16:creationId xmlns:a16="http://schemas.microsoft.com/office/drawing/2014/main" id="{DA8F7F98-A2C1-4622-86E7-4F2038831BBE}"/>
                  </a:ext>
                </a:extLst>
              </p:cNvPr>
              <p:cNvSpPr/>
              <p:nvPr/>
            </p:nvSpPr>
            <p:spPr>
              <a:xfrm>
                <a:off x="5604611" y="3927247"/>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0" name="Rectangle 139">
                <a:extLst>
                  <a:ext uri="{FF2B5EF4-FFF2-40B4-BE49-F238E27FC236}">
                    <a16:creationId xmlns:a16="http://schemas.microsoft.com/office/drawing/2014/main" id="{0A05E640-BFCE-401E-8E58-B95F9FAC8DFA}"/>
                  </a:ext>
                </a:extLst>
              </p:cNvPr>
              <p:cNvSpPr/>
              <p:nvPr/>
            </p:nvSpPr>
            <p:spPr>
              <a:xfrm>
                <a:off x="5611784" y="4239143"/>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1" name="Rectangle 140">
                <a:extLst>
                  <a:ext uri="{FF2B5EF4-FFF2-40B4-BE49-F238E27FC236}">
                    <a16:creationId xmlns:a16="http://schemas.microsoft.com/office/drawing/2014/main" id="{E054FE0A-3727-4A81-B405-7B2AD3CF46C1}"/>
                  </a:ext>
                </a:extLst>
              </p:cNvPr>
              <p:cNvSpPr/>
              <p:nvPr/>
            </p:nvSpPr>
            <p:spPr>
              <a:xfrm>
                <a:off x="5604611" y="4546182"/>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2" name="Rectangle 141">
                <a:extLst>
                  <a:ext uri="{FF2B5EF4-FFF2-40B4-BE49-F238E27FC236}">
                    <a16:creationId xmlns:a16="http://schemas.microsoft.com/office/drawing/2014/main" id="{181F776C-2AF8-48ED-A45F-6043E45954BF}"/>
                  </a:ext>
                </a:extLst>
              </p:cNvPr>
              <p:cNvSpPr/>
              <p:nvPr/>
            </p:nvSpPr>
            <p:spPr>
              <a:xfrm>
                <a:off x="5609779" y="4857467"/>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3" name="Rectangle 142">
                <a:extLst>
                  <a:ext uri="{FF2B5EF4-FFF2-40B4-BE49-F238E27FC236}">
                    <a16:creationId xmlns:a16="http://schemas.microsoft.com/office/drawing/2014/main" id="{F411B93B-64DC-40ED-8351-A38502F83EC2}"/>
                  </a:ext>
                </a:extLst>
              </p:cNvPr>
              <p:cNvSpPr/>
              <p:nvPr/>
            </p:nvSpPr>
            <p:spPr>
              <a:xfrm>
                <a:off x="5618957" y="5171895"/>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4" name="Rectangle 143">
                <a:extLst>
                  <a:ext uri="{FF2B5EF4-FFF2-40B4-BE49-F238E27FC236}">
                    <a16:creationId xmlns:a16="http://schemas.microsoft.com/office/drawing/2014/main" id="{6D4EF766-AAA1-4FD1-9EB8-BC7CCAF80F4C}"/>
                  </a:ext>
                </a:extLst>
              </p:cNvPr>
              <p:cNvSpPr/>
              <p:nvPr/>
            </p:nvSpPr>
            <p:spPr>
              <a:xfrm>
                <a:off x="5611784" y="5503140"/>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5" name="Rectangle 144">
                <a:extLst>
                  <a:ext uri="{FF2B5EF4-FFF2-40B4-BE49-F238E27FC236}">
                    <a16:creationId xmlns:a16="http://schemas.microsoft.com/office/drawing/2014/main" id="{CA3BC80A-A5C7-4031-AE04-E1DBB065F990}"/>
                  </a:ext>
                </a:extLst>
              </p:cNvPr>
              <p:cNvSpPr/>
              <p:nvPr/>
            </p:nvSpPr>
            <p:spPr>
              <a:xfrm>
                <a:off x="5604611" y="5797854"/>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6" name="Rectangle 145">
                <a:extLst>
                  <a:ext uri="{FF2B5EF4-FFF2-40B4-BE49-F238E27FC236}">
                    <a16:creationId xmlns:a16="http://schemas.microsoft.com/office/drawing/2014/main" id="{B2C4E260-0390-4C3C-B29D-AB4732D5F312}"/>
                  </a:ext>
                </a:extLst>
              </p:cNvPr>
              <p:cNvSpPr/>
              <p:nvPr/>
            </p:nvSpPr>
            <p:spPr>
              <a:xfrm>
                <a:off x="5604611" y="6097210"/>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7" name="Rectangle 146">
                <a:extLst>
                  <a:ext uri="{FF2B5EF4-FFF2-40B4-BE49-F238E27FC236}">
                    <a16:creationId xmlns:a16="http://schemas.microsoft.com/office/drawing/2014/main" id="{9CF30D03-0768-4F4A-876B-4064ADC4B962}"/>
                  </a:ext>
                </a:extLst>
              </p:cNvPr>
              <p:cNvSpPr/>
              <p:nvPr/>
            </p:nvSpPr>
            <p:spPr>
              <a:xfrm>
                <a:off x="5611784" y="6412576"/>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81" name="Group 80">
                <a:extLst>
                  <a:ext uri="{FF2B5EF4-FFF2-40B4-BE49-F238E27FC236}">
                    <a16:creationId xmlns:a16="http://schemas.microsoft.com/office/drawing/2014/main" id="{BDE4CAF1-67FB-4A00-A957-F84932EF37EA}"/>
                  </a:ext>
                </a:extLst>
              </p:cNvPr>
              <p:cNvGrpSpPr/>
              <p:nvPr/>
            </p:nvGrpSpPr>
            <p:grpSpPr>
              <a:xfrm>
                <a:off x="5805714" y="741596"/>
                <a:ext cx="580573" cy="386869"/>
                <a:chOff x="5805714" y="609691"/>
                <a:chExt cx="580573" cy="386869"/>
              </a:xfrm>
            </p:grpSpPr>
            <p:sp>
              <p:nvSpPr>
                <p:cNvPr id="82" name="Rectangle 81">
                  <a:extLst>
                    <a:ext uri="{FF2B5EF4-FFF2-40B4-BE49-F238E27FC236}">
                      <a16:creationId xmlns:a16="http://schemas.microsoft.com/office/drawing/2014/main" id="{74C944AF-D50A-425E-A441-BD46E8CB9783}"/>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Arc 82">
                  <a:extLst>
                    <a:ext uri="{FF2B5EF4-FFF2-40B4-BE49-F238E27FC236}">
                      <a16:creationId xmlns:a16="http://schemas.microsoft.com/office/drawing/2014/main" id="{AE95EC9D-DB78-417E-AF31-C543DE84C1EE}"/>
                    </a:ext>
                  </a:extLst>
                </p:cNvPr>
                <p:cNvSpPr/>
                <p:nvPr/>
              </p:nvSpPr>
              <p:spPr>
                <a:xfrm>
                  <a:off x="5805714" y="609691"/>
                  <a:ext cx="410553" cy="386869"/>
                </a:xfrm>
                <a:prstGeom prst="arc">
                  <a:avLst>
                    <a:gd name="adj1" fmla="val 107575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EC3E0684-8AE8-4214-BF7B-4AAB6B86F600}"/>
                  </a:ext>
                </a:extLst>
              </p:cNvPr>
              <p:cNvGrpSpPr/>
              <p:nvPr/>
            </p:nvGrpSpPr>
            <p:grpSpPr>
              <a:xfrm>
                <a:off x="5805714" y="1052619"/>
                <a:ext cx="580573" cy="386869"/>
                <a:chOff x="5805714" y="609691"/>
                <a:chExt cx="580573" cy="386869"/>
              </a:xfrm>
            </p:grpSpPr>
            <p:sp>
              <p:nvSpPr>
                <p:cNvPr id="85" name="Rectangle 84">
                  <a:extLst>
                    <a:ext uri="{FF2B5EF4-FFF2-40B4-BE49-F238E27FC236}">
                      <a16:creationId xmlns:a16="http://schemas.microsoft.com/office/drawing/2014/main" id="{CF8E04A3-B6B4-4F3C-BB6B-AF9929DDA237}"/>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Arc 85">
                  <a:extLst>
                    <a:ext uri="{FF2B5EF4-FFF2-40B4-BE49-F238E27FC236}">
                      <a16:creationId xmlns:a16="http://schemas.microsoft.com/office/drawing/2014/main" id="{18A95974-DAB2-4BF8-9192-96278D1744CD}"/>
                    </a:ext>
                  </a:extLst>
                </p:cNvPr>
                <p:cNvSpPr/>
                <p:nvPr/>
              </p:nvSpPr>
              <p:spPr>
                <a:xfrm>
                  <a:off x="5805714" y="609691"/>
                  <a:ext cx="410553" cy="386869"/>
                </a:xfrm>
                <a:prstGeom prst="arc">
                  <a:avLst>
                    <a:gd name="adj1" fmla="val 1083048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C97BDBFC-6DCF-4D05-9235-AF24FD08B7BA}"/>
                  </a:ext>
                </a:extLst>
              </p:cNvPr>
              <p:cNvGrpSpPr/>
              <p:nvPr/>
            </p:nvGrpSpPr>
            <p:grpSpPr>
              <a:xfrm>
                <a:off x="5805714" y="1363642"/>
                <a:ext cx="580573" cy="386869"/>
                <a:chOff x="5805714" y="609691"/>
                <a:chExt cx="580573" cy="386869"/>
              </a:xfrm>
            </p:grpSpPr>
            <p:sp>
              <p:nvSpPr>
                <p:cNvPr id="88" name="Rectangle 87">
                  <a:extLst>
                    <a:ext uri="{FF2B5EF4-FFF2-40B4-BE49-F238E27FC236}">
                      <a16:creationId xmlns:a16="http://schemas.microsoft.com/office/drawing/2014/main" id="{4AB8CE96-3DF3-4063-9F27-D4DB07BB75E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Arc 88">
                  <a:extLst>
                    <a:ext uri="{FF2B5EF4-FFF2-40B4-BE49-F238E27FC236}">
                      <a16:creationId xmlns:a16="http://schemas.microsoft.com/office/drawing/2014/main" id="{309BD817-14B6-4AA7-A1F6-6EAEFBC3A86F}"/>
                    </a:ext>
                  </a:extLst>
                </p:cNvPr>
                <p:cNvSpPr/>
                <p:nvPr/>
              </p:nvSpPr>
              <p:spPr>
                <a:xfrm>
                  <a:off x="5805714" y="609691"/>
                  <a:ext cx="410553" cy="386869"/>
                </a:xfrm>
                <a:prstGeom prst="arc">
                  <a:avLst>
                    <a:gd name="adj1" fmla="val 1080965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C6951FED-2BD7-4859-B333-5B1CAEF8AB8D}"/>
                  </a:ext>
                </a:extLst>
              </p:cNvPr>
              <p:cNvGrpSpPr/>
              <p:nvPr/>
            </p:nvGrpSpPr>
            <p:grpSpPr>
              <a:xfrm>
                <a:off x="5805714" y="1674665"/>
                <a:ext cx="580573" cy="386869"/>
                <a:chOff x="5805714" y="609691"/>
                <a:chExt cx="580573" cy="386869"/>
              </a:xfrm>
            </p:grpSpPr>
            <p:sp>
              <p:nvSpPr>
                <p:cNvPr id="91" name="Rectangle 90">
                  <a:extLst>
                    <a:ext uri="{FF2B5EF4-FFF2-40B4-BE49-F238E27FC236}">
                      <a16:creationId xmlns:a16="http://schemas.microsoft.com/office/drawing/2014/main" id="{FE30C63D-F045-40E9-8C54-26DA5BDA0F4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Arc 91">
                  <a:extLst>
                    <a:ext uri="{FF2B5EF4-FFF2-40B4-BE49-F238E27FC236}">
                      <a16:creationId xmlns:a16="http://schemas.microsoft.com/office/drawing/2014/main" id="{434A2720-2A66-40B1-AC7E-5C244C6E6EB9}"/>
                    </a:ext>
                  </a:extLst>
                </p:cNvPr>
                <p:cNvSpPr/>
                <p:nvPr/>
              </p:nvSpPr>
              <p:spPr>
                <a:xfrm>
                  <a:off x="5805714" y="609691"/>
                  <a:ext cx="410553" cy="386869"/>
                </a:xfrm>
                <a:prstGeom prst="arc">
                  <a:avLst>
                    <a:gd name="adj1" fmla="val 1087571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93" name="Group 92">
                <a:extLst>
                  <a:ext uri="{FF2B5EF4-FFF2-40B4-BE49-F238E27FC236}">
                    <a16:creationId xmlns:a16="http://schemas.microsoft.com/office/drawing/2014/main" id="{3253887B-E245-4C89-84BB-C89576187B4D}"/>
                  </a:ext>
                </a:extLst>
              </p:cNvPr>
              <p:cNvGrpSpPr/>
              <p:nvPr/>
            </p:nvGrpSpPr>
            <p:grpSpPr>
              <a:xfrm>
                <a:off x="5805714" y="1985688"/>
                <a:ext cx="580573" cy="386869"/>
                <a:chOff x="5805714" y="609691"/>
                <a:chExt cx="580573" cy="386869"/>
              </a:xfrm>
            </p:grpSpPr>
            <p:sp>
              <p:nvSpPr>
                <p:cNvPr id="94" name="Rectangle 93">
                  <a:extLst>
                    <a:ext uri="{FF2B5EF4-FFF2-40B4-BE49-F238E27FC236}">
                      <a16:creationId xmlns:a16="http://schemas.microsoft.com/office/drawing/2014/main" id="{C2935527-C9EF-4950-89BB-EB1207B25E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Arc 94">
                  <a:extLst>
                    <a:ext uri="{FF2B5EF4-FFF2-40B4-BE49-F238E27FC236}">
                      <a16:creationId xmlns:a16="http://schemas.microsoft.com/office/drawing/2014/main" id="{B885AD0D-2A97-4761-A7E2-81AE7730FF98}"/>
                    </a:ext>
                  </a:extLst>
                </p:cNvPr>
                <p:cNvSpPr/>
                <p:nvPr/>
              </p:nvSpPr>
              <p:spPr>
                <a:xfrm>
                  <a:off x="5805714" y="609691"/>
                  <a:ext cx="410553" cy="386869"/>
                </a:xfrm>
                <a:prstGeom prst="arc">
                  <a:avLst>
                    <a:gd name="adj1" fmla="val 1078249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B20895E6-FBAD-4249-90F9-43369FD2080F}"/>
                  </a:ext>
                </a:extLst>
              </p:cNvPr>
              <p:cNvGrpSpPr/>
              <p:nvPr/>
            </p:nvGrpSpPr>
            <p:grpSpPr>
              <a:xfrm>
                <a:off x="5805714" y="2296711"/>
                <a:ext cx="580573" cy="386869"/>
                <a:chOff x="5805714" y="609691"/>
                <a:chExt cx="580573" cy="386869"/>
              </a:xfrm>
            </p:grpSpPr>
            <p:sp>
              <p:nvSpPr>
                <p:cNvPr id="97" name="Rectangle 96">
                  <a:extLst>
                    <a:ext uri="{FF2B5EF4-FFF2-40B4-BE49-F238E27FC236}">
                      <a16:creationId xmlns:a16="http://schemas.microsoft.com/office/drawing/2014/main" id="{416F99E9-E132-4AB6-9501-719E390B295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Arc 97">
                  <a:extLst>
                    <a:ext uri="{FF2B5EF4-FFF2-40B4-BE49-F238E27FC236}">
                      <a16:creationId xmlns:a16="http://schemas.microsoft.com/office/drawing/2014/main" id="{7BF41422-E1EF-4A49-906D-7C9E43200378}"/>
                    </a:ext>
                  </a:extLst>
                </p:cNvPr>
                <p:cNvSpPr/>
                <p:nvPr/>
              </p:nvSpPr>
              <p:spPr>
                <a:xfrm>
                  <a:off x="5805714" y="609691"/>
                  <a:ext cx="410553" cy="386869"/>
                </a:xfrm>
                <a:prstGeom prst="arc">
                  <a:avLst>
                    <a:gd name="adj1" fmla="val 108379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9" name="Group 98">
                <a:extLst>
                  <a:ext uri="{FF2B5EF4-FFF2-40B4-BE49-F238E27FC236}">
                    <a16:creationId xmlns:a16="http://schemas.microsoft.com/office/drawing/2014/main" id="{3A6C8FCE-3906-4A51-8C51-53A21458A79D}"/>
                  </a:ext>
                </a:extLst>
              </p:cNvPr>
              <p:cNvGrpSpPr/>
              <p:nvPr/>
            </p:nvGrpSpPr>
            <p:grpSpPr>
              <a:xfrm>
                <a:off x="5805714" y="2607734"/>
                <a:ext cx="580573" cy="386869"/>
                <a:chOff x="5805714" y="609691"/>
                <a:chExt cx="580573" cy="386869"/>
              </a:xfrm>
            </p:grpSpPr>
            <p:sp>
              <p:nvSpPr>
                <p:cNvPr id="100" name="Rectangle 99">
                  <a:extLst>
                    <a:ext uri="{FF2B5EF4-FFF2-40B4-BE49-F238E27FC236}">
                      <a16:creationId xmlns:a16="http://schemas.microsoft.com/office/drawing/2014/main" id="{01B7306C-C82A-4CBC-8810-B196E2B85FD9}"/>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Arc 100">
                  <a:extLst>
                    <a:ext uri="{FF2B5EF4-FFF2-40B4-BE49-F238E27FC236}">
                      <a16:creationId xmlns:a16="http://schemas.microsoft.com/office/drawing/2014/main" id="{4309EB4B-A1C1-41B8-9E71-43E4632DE81A}"/>
                    </a:ext>
                  </a:extLst>
                </p:cNvPr>
                <p:cNvSpPr/>
                <p:nvPr/>
              </p:nvSpPr>
              <p:spPr>
                <a:xfrm>
                  <a:off x="5805714" y="609691"/>
                  <a:ext cx="410553" cy="386869"/>
                </a:xfrm>
                <a:prstGeom prst="arc">
                  <a:avLst>
                    <a:gd name="adj1" fmla="val 1081717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2" name="Group 101">
                <a:extLst>
                  <a:ext uri="{FF2B5EF4-FFF2-40B4-BE49-F238E27FC236}">
                    <a16:creationId xmlns:a16="http://schemas.microsoft.com/office/drawing/2014/main" id="{C74B4894-B5D2-4362-964C-D4DC0546060A}"/>
                  </a:ext>
                </a:extLst>
              </p:cNvPr>
              <p:cNvGrpSpPr/>
              <p:nvPr/>
            </p:nvGrpSpPr>
            <p:grpSpPr>
              <a:xfrm>
                <a:off x="5805714" y="2918757"/>
                <a:ext cx="580573" cy="386869"/>
                <a:chOff x="5805714" y="609691"/>
                <a:chExt cx="580573" cy="386869"/>
              </a:xfrm>
            </p:grpSpPr>
            <p:sp>
              <p:nvSpPr>
                <p:cNvPr id="103" name="Rectangle 102">
                  <a:extLst>
                    <a:ext uri="{FF2B5EF4-FFF2-40B4-BE49-F238E27FC236}">
                      <a16:creationId xmlns:a16="http://schemas.microsoft.com/office/drawing/2014/main" id="{DA95D981-4D5B-4F4F-8A82-69838938508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Arc 103">
                  <a:extLst>
                    <a:ext uri="{FF2B5EF4-FFF2-40B4-BE49-F238E27FC236}">
                      <a16:creationId xmlns:a16="http://schemas.microsoft.com/office/drawing/2014/main" id="{E4822634-A39A-4B0D-8399-883328FCA1EE}"/>
                    </a:ext>
                  </a:extLst>
                </p:cNvPr>
                <p:cNvSpPr/>
                <p:nvPr/>
              </p:nvSpPr>
              <p:spPr>
                <a:xfrm>
                  <a:off x="5805714" y="609691"/>
                  <a:ext cx="410553" cy="386869"/>
                </a:xfrm>
                <a:prstGeom prst="arc">
                  <a:avLst>
                    <a:gd name="adj1" fmla="val 1122047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5" name="Group 104">
                <a:extLst>
                  <a:ext uri="{FF2B5EF4-FFF2-40B4-BE49-F238E27FC236}">
                    <a16:creationId xmlns:a16="http://schemas.microsoft.com/office/drawing/2014/main" id="{AC0C8900-7AAE-4DAD-9853-250BA8E46217}"/>
                  </a:ext>
                </a:extLst>
              </p:cNvPr>
              <p:cNvGrpSpPr/>
              <p:nvPr/>
            </p:nvGrpSpPr>
            <p:grpSpPr>
              <a:xfrm>
                <a:off x="5805714" y="3229780"/>
                <a:ext cx="580573" cy="386869"/>
                <a:chOff x="5805714" y="609691"/>
                <a:chExt cx="580573" cy="386869"/>
              </a:xfrm>
            </p:grpSpPr>
            <p:sp>
              <p:nvSpPr>
                <p:cNvPr id="106" name="Rectangle 105">
                  <a:extLst>
                    <a:ext uri="{FF2B5EF4-FFF2-40B4-BE49-F238E27FC236}">
                      <a16:creationId xmlns:a16="http://schemas.microsoft.com/office/drawing/2014/main" id="{8F16C3F5-5111-4385-95DB-684995C5DA9E}"/>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Arc 106">
                  <a:extLst>
                    <a:ext uri="{FF2B5EF4-FFF2-40B4-BE49-F238E27FC236}">
                      <a16:creationId xmlns:a16="http://schemas.microsoft.com/office/drawing/2014/main" id="{C8E4EC42-A513-472E-AE69-66EF8F71937C}"/>
                    </a:ext>
                  </a:extLst>
                </p:cNvPr>
                <p:cNvSpPr/>
                <p:nvPr/>
              </p:nvSpPr>
              <p:spPr>
                <a:xfrm>
                  <a:off x="5805714" y="609691"/>
                  <a:ext cx="410553" cy="386869"/>
                </a:xfrm>
                <a:prstGeom prst="arc">
                  <a:avLst>
                    <a:gd name="adj1" fmla="val 106480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B9DF2A69-06AC-4DC9-B6C7-9A1B9D012585}"/>
                  </a:ext>
                </a:extLst>
              </p:cNvPr>
              <p:cNvGrpSpPr/>
              <p:nvPr/>
            </p:nvGrpSpPr>
            <p:grpSpPr>
              <a:xfrm>
                <a:off x="5805714" y="3540803"/>
                <a:ext cx="580573" cy="386869"/>
                <a:chOff x="5805714" y="609691"/>
                <a:chExt cx="580573" cy="386869"/>
              </a:xfrm>
            </p:grpSpPr>
            <p:sp>
              <p:nvSpPr>
                <p:cNvPr id="109" name="Rectangle 108">
                  <a:extLst>
                    <a:ext uri="{FF2B5EF4-FFF2-40B4-BE49-F238E27FC236}">
                      <a16:creationId xmlns:a16="http://schemas.microsoft.com/office/drawing/2014/main" id="{66D59475-186E-4F7A-A501-ABEDCC08DC9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id="{55C929AA-C5D4-4A29-94FC-BF99C03F9430}"/>
                    </a:ext>
                  </a:extLst>
                </p:cNvPr>
                <p:cNvSpPr/>
                <p:nvPr/>
              </p:nvSpPr>
              <p:spPr>
                <a:xfrm>
                  <a:off x="5805714" y="609691"/>
                  <a:ext cx="410553" cy="386869"/>
                </a:xfrm>
                <a:prstGeom prst="arc">
                  <a:avLst>
                    <a:gd name="adj1" fmla="val 109014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26F5DDE8-77F1-4A19-9A73-FA16AD387091}"/>
                  </a:ext>
                </a:extLst>
              </p:cNvPr>
              <p:cNvGrpSpPr/>
              <p:nvPr/>
            </p:nvGrpSpPr>
            <p:grpSpPr>
              <a:xfrm>
                <a:off x="5805714" y="3851826"/>
                <a:ext cx="580573" cy="386869"/>
                <a:chOff x="5805714" y="609691"/>
                <a:chExt cx="580573" cy="386869"/>
              </a:xfrm>
            </p:grpSpPr>
            <p:sp>
              <p:nvSpPr>
                <p:cNvPr id="112" name="Rectangle 111">
                  <a:extLst>
                    <a:ext uri="{FF2B5EF4-FFF2-40B4-BE49-F238E27FC236}">
                      <a16:creationId xmlns:a16="http://schemas.microsoft.com/office/drawing/2014/main" id="{3975D25C-1E30-46E2-BA99-3037ADE3170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Arc 112">
                  <a:extLst>
                    <a:ext uri="{FF2B5EF4-FFF2-40B4-BE49-F238E27FC236}">
                      <a16:creationId xmlns:a16="http://schemas.microsoft.com/office/drawing/2014/main" id="{5489E9B8-DC06-4350-B467-61A9DA0B02A7}"/>
                    </a:ext>
                  </a:extLst>
                </p:cNvPr>
                <p:cNvSpPr/>
                <p:nvPr/>
              </p:nvSpPr>
              <p:spPr>
                <a:xfrm>
                  <a:off x="5805714" y="609691"/>
                  <a:ext cx="410553" cy="386869"/>
                </a:xfrm>
                <a:prstGeom prst="arc">
                  <a:avLst>
                    <a:gd name="adj1" fmla="val 11023282"/>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4" name="Group 113">
                <a:extLst>
                  <a:ext uri="{FF2B5EF4-FFF2-40B4-BE49-F238E27FC236}">
                    <a16:creationId xmlns:a16="http://schemas.microsoft.com/office/drawing/2014/main" id="{0375CE18-5EC1-4881-8142-DC1BC91AD094}"/>
                  </a:ext>
                </a:extLst>
              </p:cNvPr>
              <p:cNvGrpSpPr/>
              <p:nvPr/>
            </p:nvGrpSpPr>
            <p:grpSpPr>
              <a:xfrm>
                <a:off x="5805714" y="4162849"/>
                <a:ext cx="580573" cy="386869"/>
                <a:chOff x="5805714" y="609691"/>
                <a:chExt cx="580573" cy="386869"/>
              </a:xfrm>
            </p:grpSpPr>
            <p:sp>
              <p:nvSpPr>
                <p:cNvPr id="115" name="Rectangle 114">
                  <a:extLst>
                    <a:ext uri="{FF2B5EF4-FFF2-40B4-BE49-F238E27FC236}">
                      <a16:creationId xmlns:a16="http://schemas.microsoft.com/office/drawing/2014/main" id="{10A76D25-919A-40D9-9554-EFE2D3956BE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Arc 115">
                  <a:extLst>
                    <a:ext uri="{FF2B5EF4-FFF2-40B4-BE49-F238E27FC236}">
                      <a16:creationId xmlns:a16="http://schemas.microsoft.com/office/drawing/2014/main" id="{F541D253-66CC-4C59-909C-302800ABEEFC}"/>
                    </a:ext>
                  </a:extLst>
                </p:cNvPr>
                <p:cNvSpPr/>
                <p:nvPr/>
              </p:nvSpPr>
              <p:spPr>
                <a:xfrm>
                  <a:off x="5805714" y="609691"/>
                  <a:ext cx="410553" cy="386869"/>
                </a:xfrm>
                <a:prstGeom prst="arc">
                  <a:avLst>
                    <a:gd name="adj1" fmla="val 11168103"/>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7" name="Group 116">
                <a:extLst>
                  <a:ext uri="{FF2B5EF4-FFF2-40B4-BE49-F238E27FC236}">
                    <a16:creationId xmlns:a16="http://schemas.microsoft.com/office/drawing/2014/main" id="{D86A99F9-8CBA-4BBB-88F7-14582E27C64C}"/>
                  </a:ext>
                </a:extLst>
              </p:cNvPr>
              <p:cNvGrpSpPr/>
              <p:nvPr/>
            </p:nvGrpSpPr>
            <p:grpSpPr>
              <a:xfrm>
                <a:off x="5805714" y="4473872"/>
                <a:ext cx="580573" cy="386869"/>
                <a:chOff x="5805714" y="609691"/>
                <a:chExt cx="580573" cy="386869"/>
              </a:xfrm>
            </p:grpSpPr>
            <p:sp>
              <p:nvSpPr>
                <p:cNvPr id="118" name="Rectangle 117">
                  <a:extLst>
                    <a:ext uri="{FF2B5EF4-FFF2-40B4-BE49-F238E27FC236}">
                      <a16:creationId xmlns:a16="http://schemas.microsoft.com/office/drawing/2014/main" id="{16259704-CA38-4525-8489-D1FECD12BDB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Arc 118">
                  <a:extLst>
                    <a:ext uri="{FF2B5EF4-FFF2-40B4-BE49-F238E27FC236}">
                      <a16:creationId xmlns:a16="http://schemas.microsoft.com/office/drawing/2014/main" id="{40F4FCA1-5992-49D0-8CE6-8488CF6BAF04}"/>
                    </a:ext>
                  </a:extLst>
                </p:cNvPr>
                <p:cNvSpPr/>
                <p:nvPr/>
              </p:nvSpPr>
              <p:spPr>
                <a:xfrm>
                  <a:off x="5805714" y="609691"/>
                  <a:ext cx="410553" cy="386869"/>
                </a:xfrm>
                <a:prstGeom prst="arc">
                  <a:avLst>
                    <a:gd name="adj1" fmla="val 11188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F5C59377-7214-4209-BA16-86D5D1DAE2B0}"/>
                  </a:ext>
                </a:extLst>
              </p:cNvPr>
              <p:cNvGrpSpPr/>
              <p:nvPr/>
            </p:nvGrpSpPr>
            <p:grpSpPr>
              <a:xfrm>
                <a:off x="5805714" y="4784895"/>
                <a:ext cx="580573" cy="386869"/>
                <a:chOff x="5805714" y="609691"/>
                <a:chExt cx="580573" cy="386869"/>
              </a:xfrm>
            </p:grpSpPr>
            <p:sp>
              <p:nvSpPr>
                <p:cNvPr id="121" name="Rectangle 120">
                  <a:extLst>
                    <a:ext uri="{FF2B5EF4-FFF2-40B4-BE49-F238E27FC236}">
                      <a16:creationId xmlns:a16="http://schemas.microsoft.com/office/drawing/2014/main" id="{959A5D35-C7AE-458F-BBB5-71CD3A3F97F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Arc 121">
                  <a:extLst>
                    <a:ext uri="{FF2B5EF4-FFF2-40B4-BE49-F238E27FC236}">
                      <a16:creationId xmlns:a16="http://schemas.microsoft.com/office/drawing/2014/main" id="{F490A229-65A6-4DFF-870F-4B92A114A66A}"/>
                    </a:ext>
                  </a:extLst>
                </p:cNvPr>
                <p:cNvSpPr/>
                <p:nvPr/>
              </p:nvSpPr>
              <p:spPr>
                <a:xfrm>
                  <a:off x="5805714" y="609691"/>
                  <a:ext cx="410553" cy="386869"/>
                </a:xfrm>
                <a:prstGeom prst="arc">
                  <a:avLst>
                    <a:gd name="adj1" fmla="val 1114643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3" name="Group 122">
                <a:extLst>
                  <a:ext uri="{FF2B5EF4-FFF2-40B4-BE49-F238E27FC236}">
                    <a16:creationId xmlns:a16="http://schemas.microsoft.com/office/drawing/2014/main" id="{9EC6FFFF-2006-4366-8566-0113AD9F036A}"/>
                  </a:ext>
                </a:extLst>
              </p:cNvPr>
              <p:cNvGrpSpPr/>
              <p:nvPr/>
            </p:nvGrpSpPr>
            <p:grpSpPr>
              <a:xfrm>
                <a:off x="5805714" y="5095918"/>
                <a:ext cx="580573" cy="386869"/>
                <a:chOff x="5805714" y="609691"/>
                <a:chExt cx="580573" cy="386869"/>
              </a:xfrm>
            </p:grpSpPr>
            <p:sp>
              <p:nvSpPr>
                <p:cNvPr id="124" name="Rectangle 123">
                  <a:extLst>
                    <a:ext uri="{FF2B5EF4-FFF2-40B4-BE49-F238E27FC236}">
                      <a16:creationId xmlns:a16="http://schemas.microsoft.com/office/drawing/2014/main" id="{595E399E-0521-4D5B-914F-29C3ADDF2B72}"/>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Arc 124">
                  <a:extLst>
                    <a:ext uri="{FF2B5EF4-FFF2-40B4-BE49-F238E27FC236}">
                      <a16:creationId xmlns:a16="http://schemas.microsoft.com/office/drawing/2014/main" id="{14739334-2472-4756-B880-7780C40DA407}"/>
                    </a:ext>
                  </a:extLst>
                </p:cNvPr>
                <p:cNvSpPr/>
                <p:nvPr/>
              </p:nvSpPr>
              <p:spPr>
                <a:xfrm>
                  <a:off x="5805714" y="609691"/>
                  <a:ext cx="410553" cy="386869"/>
                </a:xfrm>
                <a:prstGeom prst="arc">
                  <a:avLst>
                    <a:gd name="adj1" fmla="val 111225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6D7FEFCF-F5E2-48A4-8DA2-466E3FA530E8}"/>
                  </a:ext>
                </a:extLst>
              </p:cNvPr>
              <p:cNvGrpSpPr/>
              <p:nvPr/>
            </p:nvGrpSpPr>
            <p:grpSpPr>
              <a:xfrm>
                <a:off x="5805714" y="5406941"/>
                <a:ext cx="580573" cy="386869"/>
                <a:chOff x="5805714" y="609691"/>
                <a:chExt cx="580573" cy="386869"/>
              </a:xfrm>
            </p:grpSpPr>
            <p:sp>
              <p:nvSpPr>
                <p:cNvPr id="127" name="Rectangle 126">
                  <a:extLst>
                    <a:ext uri="{FF2B5EF4-FFF2-40B4-BE49-F238E27FC236}">
                      <a16:creationId xmlns:a16="http://schemas.microsoft.com/office/drawing/2014/main" id="{5B8C7798-2FB8-447C-BA5C-ECB75C74E5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Arc 127">
                  <a:extLst>
                    <a:ext uri="{FF2B5EF4-FFF2-40B4-BE49-F238E27FC236}">
                      <a16:creationId xmlns:a16="http://schemas.microsoft.com/office/drawing/2014/main" id="{DDFE7CA2-AC7D-4CF0-A779-1F7EC6161969}"/>
                    </a:ext>
                  </a:extLst>
                </p:cNvPr>
                <p:cNvSpPr/>
                <p:nvPr/>
              </p:nvSpPr>
              <p:spPr>
                <a:xfrm>
                  <a:off x="5805714" y="609691"/>
                  <a:ext cx="410553" cy="386869"/>
                </a:xfrm>
                <a:prstGeom prst="arc">
                  <a:avLst>
                    <a:gd name="adj1" fmla="val 108791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9" name="Group 128">
                <a:extLst>
                  <a:ext uri="{FF2B5EF4-FFF2-40B4-BE49-F238E27FC236}">
                    <a16:creationId xmlns:a16="http://schemas.microsoft.com/office/drawing/2014/main" id="{EF6B5FAD-EB1F-43DC-8B99-11CAD21D64C9}"/>
                  </a:ext>
                </a:extLst>
              </p:cNvPr>
              <p:cNvGrpSpPr/>
              <p:nvPr/>
            </p:nvGrpSpPr>
            <p:grpSpPr>
              <a:xfrm>
                <a:off x="5805714" y="5717964"/>
                <a:ext cx="611054" cy="386869"/>
                <a:chOff x="5805714" y="609691"/>
                <a:chExt cx="611054" cy="386869"/>
              </a:xfrm>
            </p:grpSpPr>
            <p:sp>
              <p:nvSpPr>
                <p:cNvPr id="130" name="Rectangle 129">
                  <a:extLst>
                    <a:ext uri="{FF2B5EF4-FFF2-40B4-BE49-F238E27FC236}">
                      <a16:creationId xmlns:a16="http://schemas.microsoft.com/office/drawing/2014/main" id="{B817890A-729D-4FBB-8EF7-DAFD6F73427B}"/>
                    </a:ext>
                  </a:extLst>
                </p:cNvPr>
                <p:cNvSpPr/>
                <p:nvPr/>
              </p:nvSpPr>
              <p:spPr>
                <a:xfrm>
                  <a:off x="6156962" y="666847"/>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Arc 130">
                  <a:extLst>
                    <a:ext uri="{FF2B5EF4-FFF2-40B4-BE49-F238E27FC236}">
                      <a16:creationId xmlns:a16="http://schemas.microsoft.com/office/drawing/2014/main" id="{EAD6132E-2435-4771-A3CC-CCE94E7A9600}"/>
                    </a:ext>
                  </a:extLst>
                </p:cNvPr>
                <p:cNvSpPr/>
                <p:nvPr/>
              </p:nvSpPr>
              <p:spPr>
                <a:xfrm>
                  <a:off x="5805714" y="609691"/>
                  <a:ext cx="410553" cy="386869"/>
                </a:xfrm>
                <a:prstGeom prst="arc">
                  <a:avLst>
                    <a:gd name="adj1" fmla="val 109924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2" name="Group 131">
                <a:extLst>
                  <a:ext uri="{FF2B5EF4-FFF2-40B4-BE49-F238E27FC236}">
                    <a16:creationId xmlns:a16="http://schemas.microsoft.com/office/drawing/2014/main" id="{2B7006E1-B188-46BA-BAA5-15A960905F4C}"/>
                  </a:ext>
                </a:extLst>
              </p:cNvPr>
              <p:cNvGrpSpPr/>
              <p:nvPr/>
            </p:nvGrpSpPr>
            <p:grpSpPr>
              <a:xfrm>
                <a:off x="5805714" y="6028987"/>
                <a:ext cx="580573" cy="386869"/>
                <a:chOff x="5805714" y="609691"/>
                <a:chExt cx="580573" cy="386869"/>
              </a:xfrm>
            </p:grpSpPr>
            <p:sp>
              <p:nvSpPr>
                <p:cNvPr id="133" name="Rectangle 132">
                  <a:extLst>
                    <a:ext uri="{FF2B5EF4-FFF2-40B4-BE49-F238E27FC236}">
                      <a16:creationId xmlns:a16="http://schemas.microsoft.com/office/drawing/2014/main" id="{D01250CF-AFA1-4A19-B3C7-7F163609380B}"/>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Arc 133">
                  <a:extLst>
                    <a:ext uri="{FF2B5EF4-FFF2-40B4-BE49-F238E27FC236}">
                      <a16:creationId xmlns:a16="http://schemas.microsoft.com/office/drawing/2014/main" id="{1014BA5C-C370-44EB-84DA-2D69E36CE6C3}"/>
                    </a:ext>
                  </a:extLst>
                </p:cNvPr>
                <p:cNvSpPr/>
                <p:nvPr/>
              </p:nvSpPr>
              <p:spPr>
                <a:xfrm>
                  <a:off x="5805714" y="609691"/>
                  <a:ext cx="410553" cy="386869"/>
                </a:xfrm>
                <a:prstGeom prst="arc">
                  <a:avLst>
                    <a:gd name="adj1" fmla="val 1119721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5" name="Group 134">
                <a:extLst>
                  <a:ext uri="{FF2B5EF4-FFF2-40B4-BE49-F238E27FC236}">
                    <a16:creationId xmlns:a16="http://schemas.microsoft.com/office/drawing/2014/main" id="{AD8CB7E5-EBC4-4791-B93B-D0B41B862B83}"/>
                  </a:ext>
                </a:extLst>
              </p:cNvPr>
              <p:cNvGrpSpPr/>
              <p:nvPr/>
            </p:nvGrpSpPr>
            <p:grpSpPr>
              <a:xfrm>
                <a:off x="5805714" y="6340004"/>
                <a:ext cx="580573" cy="386869"/>
                <a:chOff x="5805714" y="609691"/>
                <a:chExt cx="580573" cy="386869"/>
              </a:xfrm>
            </p:grpSpPr>
            <p:sp>
              <p:nvSpPr>
                <p:cNvPr id="136" name="Rectangle 135">
                  <a:extLst>
                    <a:ext uri="{FF2B5EF4-FFF2-40B4-BE49-F238E27FC236}">
                      <a16:creationId xmlns:a16="http://schemas.microsoft.com/office/drawing/2014/main" id="{CF456FF3-391C-4C8E-A128-A413BDBBB225}"/>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Arc 136">
                  <a:extLst>
                    <a:ext uri="{FF2B5EF4-FFF2-40B4-BE49-F238E27FC236}">
                      <a16:creationId xmlns:a16="http://schemas.microsoft.com/office/drawing/2014/main" id="{8838FE2A-04D7-44E3-97C3-54338832CB9A}"/>
                    </a:ext>
                  </a:extLst>
                </p:cNvPr>
                <p:cNvSpPr/>
                <p:nvPr/>
              </p:nvSpPr>
              <p:spPr>
                <a:xfrm>
                  <a:off x="5805714" y="609691"/>
                  <a:ext cx="410553" cy="386869"/>
                </a:xfrm>
                <a:prstGeom prst="arc">
                  <a:avLst>
                    <a:gd name="adj1" fmla="val 1112980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cxnSp>
          <p:nvCxnSpPr>
            <p:cNvPr id="163" name="Straight Connector 162">
              <a:extLst>
                <a:ext uri="{FF2B5EF4-FFF2-40B4-BE49-F238E27FC236}">
                  <a16:creationId xmlns:a16="http://schemas.microsoft.com/office/drawing/2014/main" id="{6A4BE4DF-D2F4-4379-A9D6-80E52AFF4147}"/>
                </a:ext>
              </a:extLst>
            </p:cNvPr>
            <p:cNvCxnSpPr>
              <a:cxnSpLocks/>
            </p:cNvCxnSpPr>
            <p:nvPr/>
          </p:nvCxnSpPr>
          <p:spPr>
            <a:xfrm>
              <a:off x="686853" y="1364266"/>
              <a:ext cx="5727695"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6A4BE4DF-D2F4-4379-A9D6-80E52AFF4147}"/>
                </a:ext>
              </a:extLst>
            </p:cNvPr>
            <p:cNvCxnSpPr>
              <a:cxnSpLocks/>
            </p:cNvCxnSpPr>
            <p:nvPr/>
          </p:nvCxnSpPr>
          <p:spPr>
            <a:xfrm>
              <a:off x="686853" y="1697729"/>
              <a:ext cx="572574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6A4BE4DF-D2F4-4379-A9D6-80E52AFF4147}"/>
                </a:ext>
              </a:extLst>
            </p:cNvPr>
            <p:cNvCxnSpPr>
              <a:cxnSpLocks/>
            </p:cNvCxnSpPr>
            <p:nvPr/>
          </p:nvCxnSpPr>
          <p:spPr>
            <a:xfrm>
              <a:off x="686853" y="2364655"/>
              <a:ext cx="572176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6A4BE4DF-D2F4-4379-A9D6-80E52AFF4147}"/>
                </a:ext>
              </a:extLst>
            </p:cNvPr>
            <p:cNvCxnSpPr>
              <a:cxnSpLocks/>
            </p:cNvCxnSpPr>
            <p:nvPr/>
          </p:nvCxnSpPr>
          <p:spPr>
            <a:xfrm>
              <a:off x="711925" y="3031581"/>
              <a:ext cx="569421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6A4BE4DF-D2F4-4379-A9D6-80E52AFF4147}"/>
                </a:ext>
              </a:extLst>
            </p:cNvPr>
            <p:cNvCxnSpPr>
              <a:cxnSpLocks/>
            </p:cNvCxnSpPr>
            <p:nvPr/>
          </p:nvCxnSpPr>
          <p:spPr>
            <a:xfrm>
              <a:off x="686853" y="3365044"/>
              <a:ext cx="572427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6A4BE4DF-D2F4-4379-A9D6-80E52AFF4147}"/>
                </a:ext>
              </a:extLst>
            </p:cNvPr>
            <p:cNvCxnSpPr>
              <a:cxnSpLocks/>
            </p:cNvCxnSpPr>
            <p:nvPr/>
          </p:nvCxnSpPr>
          <p:spPr>
            <a:xfrm>
              <a:off x="686853" y="2698118"/>
              <a:ext cx="5716098"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6A4BE4DF-D2F4-4379-A9D6-80E52AFF4147}"/>
                </a:ext>
              </a:extLst>
            </p:cNvPr>
            <p:cNvCxnSpPr>
              <a:cxnSpLocks/>
            </p:cNvCxnSpPr>
            <p:nvPr/>
          </p:nvCxnSpPr>
          <p:spPr>
            <a:xfrm>
              <a:off x="686853" y="2031192"/>
              <a:ext cx="5729278"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6A4BE4DF-D2F4-4379-A9D6-80E52AFF4147}"/>
                </a:ext>
              </a:extLst>
            </p:cNvPr>
            <p:cNvCxnSpPr>
              <a:cxnSpLocks/>
            </p:cNvCxnSpPr>
            <p:nvPr/>
          </p:nvCxnSpPr>
          <p:spPr>
            <a:xfrm>
              <a:off x="704830" y="3698507"/>
              <a:ext cx="5705586"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6A4BE4DF-D2F4-4379-A9D6-80E52AFF4147}"/>
                </a:ext>
              </a:extLst>
            </p:cNvPr>
            <p:cNvCxnSpPr>
              <a:cxnSpLocks/>
            </p:cNvCxnSpPr>
            <p:nvPr/>
          </p:nvCxnSpPr>
          <p:spPr>
            <a:xfrm>
              <a:off x="690391" y="4031970"/>
              <a:ext cx="5727695"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a:extLst>
                <a:ext uri="{FF2B5EF4-FFF2-40B4-BE49-F238E27FC236}">
                  <a16:creationId xmlns:a16="http://schemas.microsoft.com/office/drawing/2014/main" id="{6A4BE4DF-D2F4-4379-A9D6-80E52AFF4147}"/>
                </a:ext>
              </a:extLst>
            </p:cNvPr>
            <p:cNvCxnSpPr>
              <a:cxnSpLocks/>
            </p:cNvCxnSpPr>
            <p:nvPr/>
          </p:nvCxnSpPr>
          <p:spPr>
            <a:xfrm>
              <a:off x="690391" y="4365433"/>
              <a:ext cx="572574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a:extLst>
                <a:ext uri="{FF2B5EF4-FFF2-40B4-BE49-F238E27FC236}">
                  <a16:creationId xmlns:a16="http://schemas.microsoft.com/office/drawing/2014/main" id="{6A4BE4DF-D2F4-4379-A9D6-80E52AFF4147}"/>
                </a:ext>
              </a:extLst>
            </p:cNvPr>
            <p:cNvCxnSpPr>
              <a:cxnSpLocks/>
            </p:cNvCxnSpPr>
            <p:nvPr/>
          </p:nvCxnSpPr>
          <p:spPr>
            <a:xfrm>
              <a:off x="690391" y="5032359"/>
              <a:ext cx="572176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6A4BE4DF-D2F4-4379-A9D6-80E52AFF4147}"/>
                </a:ext>
              </a:extLst>
            </p:cNvPr>
            <p:cNvCxnSpPr>
              <a:cxnSpLocks/>
            </p:cNvCxnSpPr>
            <p:nvPr/>
          </p:nvCxnSpPr>
          <p:spPr>
            <a:xfrm>
              <a:off x="715463" y="5699285"/>
              <a:ext cx="569421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6A4BE4DF-D2F4-4379-A9D6-80E52AFF4147}"/>
                </a:ext>
              </a:extLst>
            </p:cNvPr>
            <p:cNvCxnSpPr>
              <a:cxnSpLocks/>
            </p:cNvCxnSpPr>
            <p:nvPr/>
          </p:nvCxnSpPr>
          <p:spPr>
            <a:xfrm>
              <a:off x="690391" y="6032748"/>
              <a:ext cx="5351446"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a16="http://schemas.microsoft.com/office/drawing/2014/main" id="{6A4BE4DF-D2F4-4379-A9D6-80E52AFF4147}"/>
                </a:ext>
              </a:extLst>
            </p:cNvPr>
            <p:cNvCxnSpPr>
              <a:cxnSpLocks/>
            </p:cNvCxnSpPr>
            <p:nvPr/>
          </p:nvCxnSpPr>
          <p:spPr>
            <a:xfrm>
              <a:off x="690391" y="5365822"/>
              <a:ext cx="5716098"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6A4BE4DF-D2F4-4379-A9D6-80E52AFF4147}"/>
                </a:ext>
              </a:extLst>
            </p:cNvPr>
            <p:cNvCxnSpPr>
              <a:cxnSpLocks/>
            </p:cNvCxnSpPr>
            <p:nvPr/>
          </p:nvCxnSpPr>
          <p:spPr>
            <a:xfrm>
              <a:off x="690391" y="4698896"/>
              <a:ext cx="5729278"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6A4BE4DF-D2F4-4379-A9D6-80E52AFF4147}"/>
                </a:ext>
              </a:extLst>
            </p:cNvPr>
            <p:cNvCxnSpPr>
              <a:cxnSpLocks/>
            </p:cNvCxnSpPr>
            <p:nvPr/>
          </p:nvCxnSpPr>
          <p:spPr>
            <a:xfrm>
              <a:off x="678681" y="6366211"/>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6A4BE4DF-D2F4-4379-A9D6-80E52AFF4147}"/>
                </a:ext>
              </a:extLst>
            </p:cNvPr>
            <p:cNvCxnSpPr>
              <a:cxnSpLocks/>
            </p:cNvCxnSpPr>
            <p:nvPr/>
          </p:nvCxnSpPr>
          <p:spPr>
            <a:xfrm>
              <a:off x="676019" y="6699674"/>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6A4BE4DF-D2F4-4379-A9D6-80E52AFF4147}"/>
                </a:ext>
              </a:extLst>
            </p:cNvPr>
            <p:cNvCxnSpPr>
              <a:cxnSpLocks/>
            </p:cNvCxnSpPr>
            <p:nvPr/>
          </p:nvCxnSpPr>
          <p:spPr>
            <a:xfrm>
              <a:off x="678681" y="7033137"/>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6A4BE4DF-D2F4-4379-A9D6-80E52AFF4147}"/>
                </a:ext>
              </a:extLst>
            </p:cNvPr>
            <p:cNvCxnSpPr>
              <a:cxnSpLocks/>
            </p:cNvCxnSpPr>
            <p:nvPr/>
          </p:nvCxnSpPr>
          <p:spPr>
            <a:xfrm>
              <a:off x="676019" y="7366600"/>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6A4BE4DF-D2F4-4379-A9D6-80E52AFF4147}"/>
                </a:ext>
              </a:extLst>
            </p:cNvPr>
            <p:cNvCxnSpPr>
              <a:cxnSpLocks/>
            </p:cNvCxnSpPr>
            <p:nvPr/>
          </p:nvCxnSpPr>
          <p:spPr>
            <a:xfrm>
              <a:off x="689515" y="7700063"/>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6A4BE4DF-D2F4-4379-A9D6-80E52AFF4147}"/>
                </a:ext>
              </a:extLst>
            </p:cNvPr>
            <p:cNvCxnSpPr>
              <a:cxnSpLocks/>
            </p:cNvCxnSpPr>
            <p:nvPr/>
          </p:nvCxnSpPr>
          <p:spPr>
            <a:xfrm>
              <a:off x="686853" y="8033526"/>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6A4BE4DF-D2F4-4379-A9D6-80E52AFF4147}"/>
                </a:ext>
              </a:extLst>
            </p:cNvPr>
            <p:cNvCxnSpPr>
              <a:cxnSpLocks/>
            </p:cNvCxnSpPr>
            <p:nvPr/>
          </p:nvCxnSpPr>
          <p:spPr>
            <a:xfrm>
              <a:off x="689515" y="8366989"/>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6A4BE4DF-D2F4-4379-A9D6-80E52AFF4147}"/>
                </a:ext>
              </a:extLst>
            </p:cNvPr>
            <p:cNvCxnSpPr>
              <a:cxnSpLocks/>
            </p:cNvCxnSpPr>
            <p:nvPr/>
          </p:nvCxnSpPr>
          <p:spPr>
            <a:xfrm>
              <a:off x="686853" y="8700452"/>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6A4BE4DF-D2F4-4379-A9D6-80E52AFF4147}"/>
                </a:ext>
              </a:extLst>
            </p:cNvPr>
            <p:cNvCxnSpPr>
              <a:cxnSpLocks/>
            </p:cNvCxnSpPr>
            <p:nvPr/>
          </p:nvCxnSpPr>
          <p:spPr>
            <a:xfrm>
              <a:off x="682165" y="9033915"/>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6A4BE4DF-D2F4-4379-A9D6-80E52AFF4147}"/>
                </a:ext>
              </a:extLst>
            </p:cNvPr>
            <p:cNvCxnSpPr>
              <a:cxnSpLocks/>
            </p:cNvCxnSpPr>
            <p:nvPr/>
          </p:nvCxnSpPr>
          <p:spPr>
            <a:xfrm>
              <a:off x="679503" y="9367371"/>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grpSp>
      <p:pic>
        <p:nvPicPr>
          <p:cNvPr id="332" name="Picture 3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5952041" y="6584167"/>
            <a:ext cx="935257" cy="384124"/>
          </a:xfrm>
          <a:prstGeom prst="rect">
            <a:avLst/>
          </a:prstGeom>
        </p:spPr>
      </p:pic>
      <p:sp>
        <p:nvSpPr>
          <p:cNvPr id="162" name="TextBox 161"/>
          <p:cNvSpPr txBox="1"/>
          <p:nvPr/>
        </p:nvSpPr>
        <p:spPr>
          <a:xfrm>
            <a:off x="2073100" y="9262610"/>
            <a:ext cx="2769326" cy="307777"/>
          </a:xfrm>
          <a:prstGeom prst="rect">
            <a:avLst/>
          </a:prstGeom>
          <a:noFill/>
        </p:spPr>
        <p:txBody>
          <a:bodyPr wrap="square" rtlCol="0">
            <a:spAutoFit/>
          </a:bodyPr>
          <a:lstStyle/>
          <a:p>
            <a:pPr algn="ctr"/>
            <a:r>
              <a:rPr lang="en-IN" sz="1400" dirty="0" smtClean="0">
                <a:latin typeface="Century Schoolbook" pitchFamily="18" charset="0"/>
              </a:rPr>
              <a:t>Natural environment</a:t>
            </a:r>
            <a:endParaRPr lang="en-IN" sz="1400" b="1" dirty="0">
              <a:latin typeface="Century Schoolbook" pitchFamily="18" charset="0"/>
            </a:endParaRPr>
          </a:p>
        </p:txBody>
      </p:sp>
      <p:sp>
        <p:nvSpPr>
          <p:cNvPr id="151" name="TextBox 150"/>
          <p:cNvSpPr txBox="1"/>
          <p:nvPr/>
        </p:nvSpPr>
        <p:spPr>
          <a:xfrm>
            <a:off x="704830" y="469763"/>
            <a:ext cx="5733500" cy="307777"/>
          </a:xfrm>
          <a:prstGeom prst="rect">
            <a:avLst/>
          </a:prstGeom>
          <a:noFill/>
        </p:spPr>
        <p:txBody>
          <a:bodyPr wrap="square" rtlCol="0">
            <a:spAutoFit/>
          </a:bodyPr>
          <a:lstStyle/>
          <a:p>
            <a:pPr algn="just"/>
            <a:r>
              <a:rPr lang="en-IN" sz="1400" b="1" dirty="0">
                <a:solidFill>
                  <a:srgbClr val="FF3399"/>
                </a:solidFill>
                <a:latin typeface="Century Schoolbook" pitchFamily="18" charset="0"/>
              </a:rPr>
              <a:t>CLASSIFICATION OF ENVIRONMENT</a:t>
            </a:r>
          </a:p>
        </p:txBody>
      </p:sp>
      <p:sp>
        <p:nvSpPr>
          <p:cNvPr id="149" name="TextBox 148"/>
          <p:cNvSpPr txBox="1"/>
          <p:nvPr/>
        </p:nvSpPr>
        <p:spPr>
          <a:xfrm>
            <a:off x="669451" y="786430"/>
            <a:ext cx="5733500" cy="2785378"/>
          </a:xfrm>
          <a:prstGeom prst="rect">
            <a:avLst/>
          </a:prstGeom>
          <a:noFill/>
        </p:spPr>
        <p:txBody>
          <a:bodyPr wrap="square" rtlCol="0">
            <a:spAutoFit/>
          </a:bodyPr>
          <a:lstStyle/>
          <a:p>
            <a:pPr algn="just">
              <a:lnSpc>
                <a:spcPct val="250000"/>
              </a:lnSpc>
            </a:pPr>
            <a:r>
              <a:rPr lang="en-IN" sz="1400" dirty="0">
                <a:latin typeface="Century Schoolbook" pitchFamily="18" charset="0"/>
              </a:rPr>
              <a:t>The environment which we are trying to understand is classified on the basis of the process of its creation or evolution. Based on this, environment falls into two main categories</a:t>
            </a:r>
            <a:r>
              <a:rPr lang="en-IN" sz="1400" dirty="0" smtClean="0">
                <a:latin typeface="Century Schoolbook" pitchFamily="18" charset="0"/>
              </a:rPr>
              <a:t>:</a:t>
            </a:r>
          </a:p>
          <a:p>
            <a:pPr marL="285750" lvl="0" indent="-285750">
              <a:lnSpc>
                <a:spcPct val="250000"/>
              </a:lnSpc>
              <a:buFont typeface="Arial" pitchFamily="34" charset="0"/>
              <a:buChar char="•"/>
            </a:pPr>
            <a:r>
              <a:rPr lang="en-IN" sz="1400" dirty="0">
                <a:latin typeface="Century Schoolbook" pitchFamily="18" charset="0"/>
              </a:rPr>
              <a:t>Natural environment </a:t>
            </a:r>
            <a:endParaRPr lang="en-IN" sz="1400" b="1" dirty="0">
              <a:latin typeface="Century Schoolbook" pitchFamily="18" charset="0"/>
            </a:endParaRPr>
          </a:p>
          <a:p>
            <a:pPr marL="285750" lvl="0" indent="-285750">
              <a:lnSpc>
                <a:spcPct val="250000"/>
              </a:lnSpc>
              <a:buFont typeface="Arial" pitchFamily="34" charset="0"/>
              <a:buChar char="•"/>
            </a:pPr>
            <a:r>
              <a:rPr lang="en-IN" sz="1400" dirty="0">
                <a:latin typeface="Century Schoolbook" pitchFamily="18" charset="0"/>
              </a:rPr>
              <a:t>Human made environment</a:t>
            </a:r>
            <a:r>
              <a:rPr lang="en-IN" sz="1400" dirty="0" smtClean="0">
                <a:latin typeface="Century Schoolbook" pitchFamily="18" charset="0"/>
              </a:rPr>
              <a:t>.</a:t>
            </a:r>
            <a:endParaRPr lang="en-IN" sz="1400" b="1" dirty="0">
              <a:latin typeface="Century Schoolbook" pitchFamily="18" charset="0"/>
            </a:endParaRPr>
          </a:p>
        </p:txBody>
      </p:sp>
      <p:sp>
        <p:nvSpPr>
          <p:cNvPr id="150" name="TextBox 149"/>
          <p:cNvSpPr txBox="1"/>
          <p:nvPr/>
        </p:nvSpPr>
        <p:spPr>
          <a:xfrm>
            <a:off x="686169" y="3531055"/>
            <a:ext cx="5733500" cy="3323987"/>
          </a:xfrm>
          <a:prstGeom prst="rect">
            <a:avLst/>
          </a:prstGeom>
          <a:noFill/>
        </p:spPr>
        <p:txBody>
          <a:bodyPr wrap="square" rtlCol="0">
            <a:spAutoFit/>
          </a:bodyPr>
          <a:lstStyle/>
          <a:p>
            <a:pPr algn="just">
              <a:lnSpc>
                <a:spcPct val="250000"/>
              </a:lnSpc>
            </a:pPr>
            <a:r>
              <a:rPr lang="en-IN" sz="1400" dirty="0">
                <a:solidFill>
                  <a:srgbClr val="FF3399"/>
                </a:solidFill>
                <a:latin typeface="Century Schoolbook" pitchFamily="18" charset="0"/>
              </a:rPr>
              <a:t>Natural environment</a:t>
            </a:r>
            <a:r>
              <a:rPr lang="en-IN" sz="1400" dirty="0">
                <a:latin typeface="Century Schoolbook" pitchFamily="18" charset="0"/>
              </a:rPr>
              <a:t>: It includes all living and non-living things that occur naturally on Earth. It comprises the nature of the living space. The living space may be land or sea, that is, it may be soil or water. It also includes the chemical constituents and physical properties of the living space, the climate, and a variety </a:t>
            </a:r>
            <a:endParaRPr lang="en-IN" sz="1400" dirty="0" smtClean="0">
              <a:latin typeface="Century Schoolbook" pitchFamily="18" charset="0"/>
            </a:endParaRPr>
          </a:p>
          <a:p>
            <a:pPr algn="just">
              <a:lnSpc>
                <a:spcPct val="250000"/>
              </a:lnSpc>
            </a:pPr>
            <a:r>
              <a:rPr lang="en-IN" sz="1400" dirty="0" smtClean="0">
                <a:latin typeface="Century Schoolbook" pitchFamily="18" charset="0"/>
              </a:rPr>
              <a:t>of </a:t>
            </a:r>
            <a:r>
              <a:rPr lang="en-IN" sz="1400" dirty="0">
                <a:latin typeface="Century Schoolbook" pitchFamily="18" charset="0"/>
              </a:rPr>
              <a:t>organisms</a:t>
            </a:r>
            <a:endParaRPr lang="en-IN" sz="1400" b="1" dirty="0">
              <a:solidFill>
                <a:srgbClr val="FF3399"/>
              </a:solidFill>
              <a:latin typeface="Century Schoolbook" pitchFamily="18" charset="0"/>
            </a:endParaRPr>
          </a:p>
        </p:txBody>
      </p:sp>
      <p:pic>
        <p:nvPicPr>
          <p:cNvPr id="152" name="Picture 151" descr="C:\Users\DELL\Desktop\download (1).jpg"/>
          <p:cNvPicPr/>
          <p:nvPr/>
        </p:nvPicPr>
        <p:blipFill>
          <a:blip r:embed="rId4">
            <a:extLst>
              <a:ext uri="{28A0092B-C50C-407E-A947-70E740481C1C}">
                <a14:useLocalDpi xmlns:a14="http://schemas.microsoft.com/office/drawing/2010/main" val="0"/>
              </a:ext>
            </a:extLst>
          </a:blip>
          <a:srcRect/>
          <a:stretch>
            <a:fillRect/>
          </a:stretch>
        </p:blipFill>
        <p:spPr bwMode="auto">
          <a:xfrm>
            <a:off x="1586392" y="6815002"/>
            <a:ext cx="3742742" cy="2267957"/>
          </a:xfrm>
          <a:prstGeom prst="rect">
            <a:avLst/>
          </a:prstGeom>
          <a:noFill/>
          <a:ln>
            <a:noFill/>
          </a:ln>
        </p:spPr>
      </p:pic>
    </p:spTree>
    <p:extLst>
      <p:ext uri="{BB962C8B-B14F-4D97-AF65-F5344CB8AC3E}">
        <p14:creationId xmlns:p14="http://schemas.microsoft.com/office/powerpoint/2010/main" val="1982561344"/>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 name="Group 326"/>
          <p:cNvGrpSpPr/>
          <p:nvPr/>
        </p:nvGrpSpPr>
        <p:grpSpPr>
          <a:xfrm>
            <a:off x="43878" y="0"/>
            <a:ext cx="6814122" cy="9963584"/>
            <a:chOff x="43878" y="0"/>
            <a:chExt cx="6814122" cy="9963584"/>
          </a:xfrm>
        </p:grpSpPr>
        <p:sp>
          <p:nvSpPr>
            <p:cNvPr id="66" name="Rectangle 65">
              <a:extLst>
                <a:ext uri="{FF2B5EF4-FFF2-40B4-BE49-F238E27FC236}">
                  <a16:creationId xmlns:a16="http://schemas.microsoft.com/office/drawing/2014/main" id="{C03955BB-E41C-4E77-BB48-325360470229}"/>
                </a:ext>
              </a:extLst>
            </p:cNvPr>
            <p:cNvSpPr/>
            <p:nvPr/>
          </p:nvSpPr>
          <p:spPr>
            <a:xfrm>
              <a:off x="57526" y="0"/>
              <a:ext cx="6800474" cy="9923116"/>
            </a:xfrm>
            <a:prstGeom prst="rect">
              <a:avLst/>
            </a:prstGeom>
            <a:blipFill>
              <a:blip r:embed="rId2"/>
              <a:stretch>
                <a:fillRect/>
              </a:stretch>
            </a:blipFill>
            <a:ln>
              <a:noFill/>
            </a:ln>
            <a:effectLst>
              <a:outerShdw blurRad="50800" dist="889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9A7C9A0-1A85-4F30-A93E-652DADAEA768}"/>
                </a:ext>
              </a:extLst>
            </p:cNvPr>
            <p:cNvSpPr/>
            <p:nvPr/>
          </p:nvSpPr>
          <p:spPr>
            <a:xfrm>
              <a:off x="6028341" y="5878098"/>
              <a:ext cx="576359" cy="3838952"/>
            </a:xfrm>
            <a:prstGeom prst="rect">
              <a:avLst/>
            </a:prstGeom>
            <a:solidFill>
              <a:srgbClr val="FFC000"/>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9" name="Freeform: Shape 158">
              <a:extLst>
                <a:ext uri="{FF2B5EF4-FFF2-40B4-BE49-F238E27FC236}">
                  <a16:creationId xmlns:a16="http://schemas.microsoft.com/office/drawing/2014/main" id="{844EE657-B388-4FBA-B129-7B78DAC63F27}"/>
                </a:ext>
              </a:extLst>
            </p:cNvPr>
            <p:cNvSpPr/>
            <p:nvPr/>
          </p:nvSpPr>
          <p:spPr>
            <a:xfrm>
              <a:off x="271772" y="172684"/>
              <a:ext cx="6297469" cy="9543912"/>
            </a:xfrm>
            <a:custGeom>
              <a:avLst/>
              <a:gdLst>
                <a:gd name="connsiteX0" fmla="*/ 0 w 5395162"/>
                <a:gd name="connsiteY0" fmla="*/ 0 h 6607323"/>
                <a:gd name="connsiteX1" fmla="*/ 5395162 w 5395162"/>
                <a:gd name="connsiteY1" fmla="*/ 0 h 6607323"/>
                <a:gd name="connsiteX2" fmla="*/ 5395162 w 5395162"/>
                <a:gd name="connsiteY2" fmla="*/ 3949902 h 6607323"/>
                <a:gd name="connsiteX3" fmla="*/ 5230980 w 5395162"/>
                <a:gd name="connsiteY3" fmla="*/ 3949902 h 6607323"/>
                <a:gd name="connsiteX4" fmla="*/ 5032614 w 5395162"/>
                <a:gd name="connsiteY4" fmla="*/ 4148268 h 6607323"/>
                <a:gd name="connsiteX5" fmla="*/ 5032614 w 5395162"/>
                <a:gd name="connsiteY5" fmla="*/ 6607209 h 6607323"/>
                <a:gd name="connsiteX6" fmla="*/ 5032625 w 5395162"/>
                <a:gd name="connsiteY6" fmla="*/ 6607323 h 6607323"/>
                <a:gd name="connsiteX7" fmla="*/ 0 w 5395162"/>
                <a:gd name="connsiteY7" fmla="*/ 6607323 h 660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5162" h="6607323">
                  <a:moveTo>
                    <a:pt x="0" y="0"/>
                  </a:moveTo>
                  <a:lnTo>
                    <a:pt x="5395162" y="0"/>
                  </a:lnTo>
                  <a:lnTo>
                    <a:pt x="5395162" y="3949902"/>
                  </a:lnTo>
                  <a:lnTo>
                    <a:pt x="5230980" y="3949902"/>
                  </a:lnTo>
                  <a:cubicBezTo>
                    <a:pt x="5121425" y="3949902"/>
                    <a:pt x="5032614" y="4038713"/>
                    <a:pt x="5032614" y="4148268"/>
                  </a:cubicBezTo>
                  <a:lnTo>
                    <a:pt x="5032614" y="6607209"/>
                  </a:lnTo>
                  <a:lnTo>
                    <a:pt x="5032625" y="6607323"/>
                  </a:lnTo>
                  <a:lnTo>
                    <a:pt x="0" y="6607323"/>
                  </a:lnTo>
                  <a:close/>
                </a:path>
              </a:pathLst>
            </a:custGeom>
            <a:solidFill>
              <a:srgbClr val="FDFDFD"/>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6A4BE4DF-D2F4-4379-A9D6-80E52AFF4147}"/>
                </a:ext>
              </a:extLst>
            </p:cNvPr>
            <p:cNvCxnSpPr>
              <a:cxnSpLocks/>
            </p:cNvCxnSpPr>
            <p:nvPr/>
          </p:nvCxnSpPr>
          <p:spPr>
            <a:xfrm>
              <a:off x="701292" y="1030803"/>
              <a:ext cx="5705586"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C4AF6244-7532-4141-B434-8E2F38097B0C}"/>
                </a:ext>
              </a:extLst>
            </p:cNvPr>
            <p:cNvSpPr txBox="1"/>
            <p:nvPr/>
          </p:nvSpPr>
          <p:spPr>
            <a:xfrm>
              <a:off x="6101625" y="8082188"/>
              <a:ext cx="461665" cy="1881396"/>
            </a:xfrm>
            <a:prstGeom prst="rect">
              <a:avLst/>
            </a:prstGeom>
            <a:noFill/>
          </p:spPr>
          <p:txBody>
            <a:bodyPr vert="vert270" wrap="square" rtlCol="0">
              <a:spAutoFit/>
            </a:bodyPr>
            <a:lstStyle/>
            <a:p>
              <a:pPr algn="ctr"/>
              <a:r>
                <a:rPr lang="en-US" b="1" dirty="0"/>
                <a:t>PAGE </a:t>
              </a:r>
              <a:r>
                <a:rPr lang="en-US" b="1" dirty="0" smtClean="0"/>
                <a:t> 06</a:t>
              </a:r>
              <a:endParaRPr lang="en-US" b="1" dirty="0"/>
            </a:p>
          </p:txBody>
        </p:sp>
        <p:grpSp>
          <p:nvGrpSpPr>
            <p:cNvPr id="3" name="Group 2">
              <a:extLst>
                <a:ext uri="{FF2B5EF4-FFF2-40B4-BE49-F238E27FC236}">
                  <a16:creationId xmlns:a16="http://schemas.microsoft.com/office/drawing/2014/main" id="{0F1A4B53-3DA8-4B08-87F6-99E2B5780CCB}"/>
                </a:ext>
              </a:extLst>
            </p:cNvPr>
            <p:cNvGrpSpPr/>
            <p:nvPr/>
          </p:nvGrpSpPr>
          <p:grpSpPr>
            <a:xfrm>
              <a:off x="43878" y="172684"/>
              <a:ext cx="668047" cy="9543911"/>
              <a:chOff x="5604611" y="119550"/>
              <a:chExt cx="812157" cy="6607323"/>
            </a:xfrm>
          </p:grpSpPr>
          <p:sp>
            <p:nvSpPr>
              <p:cNvPr id="67" name="Rectangle 66">
                <a:extLst>
                  <a:ext uri="{FF2B5EF4-FFF2-40B4-BE49-F238E27FC236}">
                    <a16:creationId xmlns:a16="http://schemas.microsoft.com/office/drawing/2014/main" id="{D119F2DB-0E38-4A31-831F-2BAF295D2A25}"/>
                  </a:ext>
                </a:extLst>
              </p:cNvPr>
              <p:cNvSpPr/>
              <p:nvPr/>
            </p:nvSpPr>
            <p:spPr>
              <a:xfrm>
                <a:off x="5635694" y="202535"/>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id="{AEE5042A-E067-4FB7-BCFF-00BB33BFEDEC}"/>
                  </a:ext>
                </a:extLst>
              </p:cNvPr>
              <p:cNvGrpSpPr/>
              <p:nvPr/>
            </p:nvGrpSpPr>
            <p:grpSpPr>
              <a:xfrm>
                <a:off x="5805714" y="119550"/>
                <a:ext cx="580573" cy="386869"/>
                <a:chOff x="5805714" y="609691"/>
                <a:chExt cx="580573" cy="386869"/>
              </a:xfrm>
            </p:grpSpPr>
            <p:sp>
              <p:nvSpPr>
                <p:cNvPr id="5" name="Rectangle 4">
                  <a:extLst>
                    <a:ext uri="{FF2B5EF4-FFF2-40B4-BE49-F238E27FC236}">
                      <a16:creationId xmlns:a16="http://schemas.microsoft.com/office/drawing/2014/main" id="{9ECC8D50-758B-45D1-9832-058DA749338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c 8">
                  <a:extLst>
                    <a:ext uri="{FF2B5EF4-FFF2-40B4-BE49-F238E27FC236}">
                      <a16:creationId xmlns:a16="http://schemas.microsoft.com/office/drawing/2014/main" id="{FC783E55-1922-4926-8D97-EC60526709F7}"/>
                    </a:ext>
                  </a:extLst>
                </p:cNvPr>
                <p:cNvSpPr/>
                <p:nvPr/>
              </p:nvSpPr>
              <p:spPr>
                <a:xfrm>
                  <a:off x="5805714" y="609691"/>
                  <a:ext cx="410553" cy="386869"/>
                </a:xfrm>
                <a:prstGeom prst="arc">
                  <a:avLst>
                    <a:gd name="adj1" fmla="val 10333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8" name="Rectangle 67">
                <a:extLst>
                  <a:ext uri="{FF2B5EF4-FFF2-40B4-BE49-F238E27FC236}">
                    <a16:creationId xmlns:a16="http://schemas.microsoft.com/office/drawing/2014/main" id="{FCB92E0C-F05E-4602-8A6C-A561815032EC}"/>
                  </a:ext>
                </a:extLst>
              </p:cNvPr>
              <p:cNvSpPr/>
              <p:nvPr/>
            </p:nvSpPr>
            <p:spPr>
              <a:xfrm>
                <a:off x="5632035" y="503041"/>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78" name="Group 77">
                <a:extLst>
                  <a:ext uri="{FF2B5EF4-FFF2-40B4-BE49-F238E27FC236}">
                    <a16:creationId xmlns:a16="http://schemas.microsoft.com/office/drawing/2014/main" id="{E48E30C9-A74F-4C52-AD04-FC9A5CBD8258}"/>
                  </a:ext>
                </a:extLst>
              </p:cNvPr>
              <p:cNvGrpSpPr/>
              <p:nvPr/>
            </p:nvGrpSpPr>
            <p:grpSpPr>
              <a:xfrm>
                <a:off x="5805714" y="430573"/>
                <a:ext cx="580573" cy="386869"/>
                <a:chOff x="5805714" y="609691"/>
                <a:chExt cx="580573" cy="386869"/>
              </a:xfrm>
            </p:grpSpPr>
            <p:sp>
              <p:nvSpPr>
                <p:cNvPr id="79" name="Rectangle 78">
                  <a:extLst>
                    <a:ext uri="{FF2B5EF4-FFF2-40B4-BE49-F238E27FC236}">
                      <a16:creationId xmlns:a16="http://schemas.microsoft.com/office/drawing/2014/main" id="{9D80A7DB-810E-4588-BE25-E9F7C34D3DB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Arc 79">
                  <a:extLst>
                    <a:ext uri="{FF2B5EF4-FFF2-40B4-BE49-F238E27FC236}">
                      <a16:creationId xmlns:a16="http://schemas.microsoft.com/office/drawing/2014/main" id="{0CEE252C-3F6B-425D-A974-8C322FD62AA8}"/>
                    </a:ext>
                  </a:extLst>
                </p:cNvPr>
                <p:cNvSpPr/>
                <p:nvPr/>
              </p:nvSpPr>
              <p:spPr>
                <a:xfrm>
                  <a:off x="5805714" y="609691"/>
                  <a:ext cx="410553" cy="386869"/>
                </a:xfrm>
                <a:prstGeom prst="arc">
                  <a:avLst>
                    <a:gd name="adj1" fmla="val 10604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9" name="Rectangle 68">
                <a:extLst>
                  <a:ext uri="{FF2B5EF4-FFF2-40B4-BE49-F238E27FC236}">
                    <a16:creationId xmlns:a16="http://schemas.microsoft.com/office/drawing/2014/main" id="{A4620A41-830E-412F-B7F4-82B17531460F}"/>
                  </a:ext>
                </a:extLst>
              </p:cNvPr>
              <p:cNvSpPr/>
              <p:nvPr/>
            </p:nvSpPr>
            <p:spPr>
              <a:xfrm>
                <a:off x="5635694" y="817487"/>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Rectangle 69">
                <a:extLst>
                  <a:ext uri="{FF2B5EF4-FFF2-40B4-BE49-F238E27FC236}">
                    <a16:creationId xmlns:a16="http://schemas.microsoft.com/office/drawing/2014/main" id="{B8C591D4-C50C-4B67-805A-961945693BE6}"/>
                  </a:ext>
                </a:extLst>
              </p:cNvPr>
              <p:cNvSpPr/>
              <p:nvPr/>
            </p:nvSpPr>
            <p:spPr>
              <a:xfrm>
                <a:off x="5636493" y="1123923"/>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Rectangle 70">
                <a:extLst>
                  <a:ext uri="{FF2B5EF4-FFF2-40B4-BE49-F238E27FC236}">
                    <a16:creationId xmlns:a16="http://schemas.microsoft.com/office/drawing/2014/main" id="{461F08B5-15BF-4C63-B54C-7D2001EDCAD3}"/>
                  </a:ext>
                </a:extLst>
              </p:cNvPr>
              <p:cNvSpPr/>
              <p:nvPr/>
            </p:nvSpPr>
            <p:spPr>
              <a:xfrm>
                <a:off x="5633303" y="1440825"/>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Rectangle 71">
                <a:extLst>
                  <a:ext uri="{FF2B5EF4-FFF2-40B4-BE49-F238E27FC236}">
                    <a16:creationId xmlns:a16="http://schemas.microsoft.com/office/drawing/2014/main" id="{D12C5631-8C0A-4256-BD3E-88D081A7321B}"/>
                  </a:ext>
                </a:extLst>
              </p:cNvPr>
              <p:cNvSpPr/>
              <p:nvPr/>
            </p:nvSpPr>
            <p:spPr>
              <a:xfrm>
                <a:off x="5641689" y="1742385"/>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3" name="Rectangle 72">
                <a:extLst>
                  <a:ext uri="{FF2B5EF4-FFF2-40B4-BE49-F238E27FC236}">
                    <a16:creationId xmlns:a16="http://schemas.microsoft.com/office/drawing/2014/main" id="{D3030D9B-44CF-4F4E-A86E-18A79322376D}"/>
                  </a:ext>
                </a:extLst>
              </p:cNvPr>
              <p:cNvSpPr/>
              <p:nvPr/>
            </p:nvSpPr>
            <p:spPr>
              <a:xfrm>
                <a:off x="5626130" y="2064953"/>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4" name="Rectangle 73">
                <a:extLst>
                  <a:ext uri="{FF2B5EF4-FFF2-40B4-BE49-F238E27FC236}">
                    <a16:creationId xmlns:a16="http://schemas.microsoft.com/office/drawing/2014/main" id="{0E9F8D11-58D9-4493-A410-DACB43B5E48F}"/>
                  </a:ext>
                </a:extLst>
              </p:cNvPr>
              <p:cNvSpPr/>
              <p:nvPr/>
            </p:nvSpPr>
            <p:spPr>
              <a:xfrm>
                <a:off x="5626130" y="2372116"/>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Rectangle 74">
                <a:extLst>
                  <a:ext uri="{FF2B5EF4-FFF2-40B4-BE49-F238E27FC236}">
                    <a16:creationId xmlns:a16="http://schemas.microsoft.com/office/drawing/2014/main" id="{880FA994-AF36-4890-A98D-4750B71B3C59}"/>
                  </a:ext>
                </a:extLst>
              </p:cNvPr>
              <p:cNvSpPr/>
              <p:nvPr/>
            </p:nvSpPr>
            <p:spPr>
              <a:xfrm>
                <a:off x="5633303" y="2684520"/>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6" name="Rectangle 75">
                <a:extLst>
                  <a:ext uri="{FF2B5EF4-FFF2-40B4-BE49-F238E27FC236}">
                    <a16:creationId xmlns:a16="http://schemas.microsoft.com/office/drawing/2014/main" id="{9E5C2FB6-992A-4537-B467-2FCB0FDBDB9F}"/>
                  </a:ext>
                </a:extLst>
              </p:cNvPr>
              <p:cNvSpPr/>
              <p:nvPr/>
            </p:nvSpPr>
            <p:spPr>
              <a:xfrm>
                <a:off x="5633303" y="2985986"/>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7" name="Rectangle 76">
                <a:extLst>
                  <a:ext uri="{FF2B5EF4-FFF2-40B4-BE49-F238E27FC236}">
                    <a16:creationId xmlns:a16="http://schemas.microsoft.com/office/drawing/2014/main" id="{73193785-12A4-408F-9E7C-27DDBEAFA7BD}"/>
                  </a:ext>
                </a:extLst>
              </p:cNvPr>
              <p:cNvSpPr/>
              <p:nvPr/>
            </p:nvSpPr>
            <p:spPr>
              <a:xfrm>
                <a:off x="5626130" y="3308187"/>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8" name="Rectangle 137">
                <a:extLst>
                  <a:ext uri="{FF2B5EF4-FFF2-40B4-BE49-F238E27FC236}">
                    <a16:creationId xmlns:a16="http://schemas.microsoft.com/office/drawing/2014/main" id="{FF68EA0C-3323-4279-9322-583E0496C340}"/>
                  </a:ext>
                </a:extLst>
              </p:cNvPr>
              <p:cNvSpPr/>
              <p:nvPr/>
            </p:nvSpPr>
            <p:spPr>
              <a:xfrm>
                <a:off x="5618957" y="3615100"/>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9" name="Rectangle 138">
                <a:extLst>
                  <a:ext uri="{FF2B5EF4-FFF2-40B4-BE49-F238E27FC236}">
                    <a16:creationId xmlns:a16="http://schemas.microsoft.com/office/drawing/2014/main" id="{DA8F7F98-A2C1-4622-86E7-4F2038831BBE}"/>
                  </a:ext>
                </a:extLst>
              </p:cNvPr>
              <p:cNvSpPr/>
              <p:nvPr/>
            </p:nvSpPr>
            <p:spPr>
              <a:xfrm>
                <a:off x="5604611" y="3927247"/>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0" name="Rectangle 139">
                <a:extLst>
                  <a:ext uri="{FF2B5EF4-FFF2-40B4-BE49-F238E27FC236}">
                    <a16:creationId xmlns:a16="http://schemas.microsoft.com/office/drawing/2014/main" id="{0A05E640-BFCE-401E-8E58-B95F9FAC8DFA}"/>
                  </a:ext>
                </a:extLst>
              </p:cNvPr>
              <p:cNvSpPr/>
              <p:nvPr/>
            </p:nvSpPr>
            <p:spPr>
              <a:xfrm>
                <a:off x="5611784" y="4239143"/>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1" name="Rectangle 140">
                <a:extLst>
                  <a:ext uri="{FF2B5EF4-FFF2-40B4-BE49-F238E27FC236}">
                    <a16:creationId xmlns:a16="http://schemas.microsoft.com/office/drawing/2014/main" id="{E054FE0A-3727-4A81-B405-7B2AD3CF46C1}"/>
                  </a:ext>
                </a:extLst>
              </p:cNvPr>
              <p:cNvSpPr/>
              <p:nvPr/>
            </p:nvSpPr>
            <p:spPr>
              <a:xfrm>
                <a:off x="5604611" y="4546182"/>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2" name="Rectangle 141">
                <a:extLst>
                  <a:ext uri="{FF2B5EF4-FFF2-40B4-BE49-F238E27FC236}">
                    <a16:creationId xmlns:a16="http://schemas.microsoft.com/office/drawing/2014/main" id="{181F776C-2AF8-48ED-A45F-6043E45954BF}"/>
                  </a:ext>
                </a:extLst>
              </p:cNvPr>
              <p:cNvSpPr/>
              <p:nvPr/>
            </p:nvSpPr>
            <p:spPr>
              <a:xfrm>
                <a:off x="5609779" y="4857467"/>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3" name="Rectangle 142">
                <a:extLst>
                  <a:ext uri="{FF2B5EF4-FFF2-40B4-BE49-F238E27FC236}">
                    <a16:creationId xmlns:a16="http://schemas.microsoft.com/office/drawing/2014/main" id="{F411B93B-64DC-40ED-8351-A38502F83EC2}"/>
                  </a:ext>
                </a:extLst>
              </p:cNvPr>
              <p:cNvSpPr/>
              <p:nvPr/>
            </p:nvSpPr>
            <p:spPr>
              <a:xfrm>
                <a:off x="5618957" y="5171895"/>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4" name="Rectangle 143">
                <a:extLst>
                  <a:ext uri="{FF2B5EF4-FFF2-40B4-BE49-F238E27FC236}">
                    <a16:creationId xmlns:a16="http://schemas.microsoft.com/office/drawing/2014/main" id="{6D4EF766-AAA1-4FD1-9EB8-BC7CCAF80F4C}"/>
                  </a:ext>
                </a:extLst>
              </p:cNvPr>
              <p:cNvSpPr/>
              <p:nvPr/>
            </p:nvSpPr>
            <p:spPr>
              <a:xfrm>
                <a:off x="5611784" y="5503140"/>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5" name="Rectangle 144">
                <a:extLst>
                  <a:ext uri="{FF2B5EF4-FFF2-40B4-BE49-F238E27FC236}">
                    <a16:creationId xmlns:a16="http://schemas.microsoft.com/office/drawing/2014/main" id="{CA3BC80A-A5C7-4031-AE04-E1DBB065F990}"/>
                  </a:ext>
                </a:extLst>
              </p:cNvPr>
              <p:cNvSpPr/>
              <p:nvPr/>
            </p:nvSpPr>
            <p:spPr>
              <a:xfrm>
                <a:off x="5604611" y="5797854"/>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6" name="Rectangle 145">
                <a:extLst>
                  <a:ext uri="{FF2B5EF4-FFF2-40B4-BE49-F238E27FC236}">
                    <a16:creationId xmlns:a16="http://schemas.microsoft.com/office/drawing/2014/main" id="{B2C4E260-0390-4C3C-B29D-AB4732D5F312}"/>
                  </a:ext>
                </a:extLst>
              </p:cNvPr>
              <p:cNvSpPr/>
              <p:nvPr/>
            </p:nvSpPr>
            <p:spPr>
              <a:xfrm>
                <a:off x="5604611" y="6097210"/>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7" name="Rectangle 146">
                <a:extLst>
                  <a:ext uri="{FF2B5EF4-FFF2-40B4-BE49-F238E27FC236}">
                    <a16:creationId xmlns:a16="http://schemas.microsoft.com/office/drawing/2014/main" id="{9CF30D03-0768-4F4A-876B-4064ADC4B962}"/>
                  </a:ext>
                </a:extLst>
              </p:cNvPr>
              <p:cNvSpPr/>
              <p:nvPr/>
            </p:nvSpPr>
            <p:spPr>
              <a:xfrm>
                <a:off x="5611784" y="6412576"/>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81" name="Group 80">
                <a:extLst>
                  <a:ext uri="{FF2B5EF4-FFF2-40B4-BE49-F238E27FC236}">
                    <a16:creationId xmlns:a16="http://schemas.microsoft.com/office/drawing/2014/main" id="{BDE4CAF1-67FB-4A00-A957-F84932EF37EA}"/>
                  </a:ext>
                </a:extLst>
              </p:cNvPr>
              <p:cNvGrpSpPr/>
              <p:nvPr/>
            </p:nvGrpSpPr>
            <p:grpSpPr>
              <a:xfrm>
                <a:off x="5805714" y="741596"/>
                <a:ext cx="580573" cy="386869"/>
                <a:chOff x="5805714" y="609691"/>
                <a:chExt cx="580573" cy="386869"/>
              </a:xfrm>
            </p:grpSpPr>
            <p:sp>
              <p:nvSpPr>
                <p:cNvPr id="82" name="Rectangle 81">
                  <a:extLst>
                    <a:ext uri="{FF2B5EF4-FFF2-40B4-BE49-F238E27FC236}">
                      <a16:creationId xmlns:a16="http://schemas.microsoft.com/office/drawing/2014/main" id="{74C944AF-D50A-425E-A441-BD46E8CB9783}"/>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Arc 82">
                  <a:extLst>
                    <a:ext uri="{FF2B5EF4-FFF2-40B4-BE49-F238E27FC236}">
                      <a16:creationId xmlns:a16="http://schemas.microsoft.com/office/drawing/2014/main" id="{AE95EC9D-DB78-417E-AF31-C543DE84C1EE}"/>
                    </a:ext>
                  </a:extLst>
                </p:cNvPr>
                <p:cNvSpPr/>
                <p:nvPr/>
              </p:nvSpPr>
              <p:spPr>
                <a:xfrm>
                  <a:off x="5805714" y="609691"/>
                  <a:ext cx="410553" cy="386869"/>
                </a:xfrm>
                <a:prstGeom prst="arc">
                  <a:avLst>
                    <a:gd name="adj1" fmla="val 107575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EC3E0684-8AE8-4214-BF7B-4AAB6B86F600}"/>
                  </a:ext>
                </a:extLst>
              </p:cNvPr>
              <p:cNvGrpSpPr/>
              <p:nvPr/>
            </p:nvGrpSpPr>
            <p:grpSpPr>
              <a:xfrm>
                <a:off x="5805714" y="1052619"/>
                <a:ext cx="580573" cy="386869"/>
                <a:chOff x="5805714" y="609691"/>
                <a:chExt cx="580573" cy="386869"/>
              </a:xfrm>
            </p:grpSpPr>
            <p:sp>
              <p:nvSpPr>
                <p:cNvPr id="85" name="Rectangle 84">
                  <a:extLst>
                    <a:ext uri="{FF2B5EF4-FFF2-40B4-BE49-F238E27FC236}">
                      <a16:creationId xmlns:a16="http://schemas.microsoft.com/office/drawing/2014/main" id="{CF8E04A3-B6B4-4F3C-BB6B-AF9929DDA237}"/>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Arc 85">
                  <a:extLst>
                    <a:ext uri="{FF2B5EF4-FFF2-40B4-BE49-F238E27FC236}">
                      <a16:creationId xmlns:a16="http://schemas.microsoft.com/office/drawing/2014/main" id="{18A95974-DAB2-4BF8-9192-96278D1744CD}"/>
                    </a:ext>
                  </a:extLst>
                </p:cNvPr>
                <p:cNvSpPr/>
                <p:nvPr/>
              </p:nvSpPr>
              <p:spPr>
                <a:xfrm>
                  <a:off x="5805714" y="609691"/>
                  <a:ext cx="410553" cy="386869"/>
                </a:xfrm>
                <a:prstGeom prst="arc">
                  <a:avLst>
                    <a:gd name="adj1" fmla="val 1083048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C97BDBFC-6DCF-4D05-9235-AF24FD08B7BA}"/>
                  </a:ext>
                </a:extLst>
              </p:cNvPr>
              <p:cNvGrpSpPr/>
              <p:nvPr/>
            </p:nvGrpSpPr>
            <p:grpSpPr>
              <a:xfrm>
                <a:off x="5805714" y="1363642"/>
                <a:ext cx="580573" cy="386869"/>
                <a:chOff x="5805714" y="609691"/>
                <a:chExt cx="580573" cy="386869"/>
              </a:xfrm>
            </p:grpSpPr>
            <p:sp>
              <p:nvSpPr>
                <p:cNvPr id="88" name="Rectangle 87">
                  <a:extLst>
                    <a:ext uri="{FF2B5EF4-FFF2-40B4-BE49-F238E27FC236}">
                      <a16:creationId xmlns:a16="http://schemas.microsoft.com/office/drawing/2014/main" id="{4AB8CE96-3DF3-4063-9F27-D4DB07BB75E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Arc 88">
                  <a:extLst>
                    <a:ext uri="{FF2B5EF4-FFF2-40B4-BE49-F238E27FC236}">
                      <a16:creationId xmlns:a16="http://schemas.microsoft.com/office/drawing/2014/main" id="{309BD817-14B6-4AA7-A1F6-6EAEFBC3A86F}"/>
                    </a:ext>
                  </a:extLst>
                </p:cNvPr>
                <p:cNvSpPr/>
                <p:nvPr/>
              </p:nvSpPr>
              <p:spPr>
                <a:xfrm>
                  <a:off x="5805714" y="609691"/>
                  <a:ext cx="410553" cy="386869"/>
                </a:xfrm>
                <a:prstGeom prst="arc">
                  <a:avLst>
                    <a:gd name="adj1" fmla="val 1080965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C6951FED-2BD7-4859-B333-5B1CAEF8AB8D}"/>
                  </a:ext>
                </a:extLst>
              </p:cNvPr>
              <p:cNvGrpSpPr/>
              <p:nvPr/>
            </p:nvGrpSpPr>
            <p:grpSpPr>
              <a:xfrm>
                <a:off x="5805714" y="1674665"/>
                <a:ext cx="580573" cy="386869"/>
                <a:chOff x="5805714" y="609691"/>
                <a:chExt cx="580573" cy="386869"/>
              </a:xfrm>
            </p:grpSpPr>
            <p:sp>
              <p:nvSpPr>
                <p:cNvPr id="91" name="Rectangle 90">
                  <a:extLst>
                    <a:ext uri="{FF2B5EF4-FFF2-40B4-BE49-F238E27FC236}">
                      <a16:creationId xmlns:a16="http://schemas.microsoft.com/office/drawing/2014/main" id="{FE30C63D-F045-40E9-8C54-26DA5BDA0F4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Arc 91">
                  <a:extLst>
                    <a:ext uri="{FF2B5EF4-FFF2-40B4-BE49-F238E27FC236}">
                      <a16:creationId xmlns:a16="http://schemas.microsoft.com/office/drawing/2014/main" id="{434A2720-2A66-40B1-AC7E-5C244C6E6EB9}"/>
                    </a:ext>
                  </a:extLst>
                </p:cNvPr>
                <p:cNvSpPr/>
                <p:nvPr/>
              </p:nvSpPr>
              <p:spPr>
                <a:xfrm>
                  <a:off x="5805714" y="609691"/>
                  <a:ext cx="410553" cy="386869"/>
                </a:xfrm>
                <a:prstGeom prst="arc">
                  <a:avLst>
                    <a:gd name="adj1" fmla="val 1087571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93" name="Group 92">
                <a:extLst>
                  <a:ext uri="{FF2B5EF4-FFF2-40B4-BE49-F238E27FC236}">
                    <a16:creationId xmlns:a16="http://schemas.microsoft.com/office/drawing/2014/main" id="{3253887B-E245-4C89-84BB-C89576187B4D}"/>
                  </a:ext>
                </a:extLst>
              </p:cNvPr>
              <p:cNvGrpSpPr/>
              <p:nvPr/>
            </p:nvGrpSpPr>
            <p:grpSpPr>
              <a:xfrm>
                <a:off x="5805714" y="1985688"/>
                <a:ext cx="580573" cy="386869"/>
                <a:chOff x="5805714" y="609691"/>
                <a:chExt cx="580573" cy="386869"/>
              </a:xfrm>
            </p:grpSpPr>
            <p:sp>
              <p:nvSpPr>
                <p:cNvPr id="94" name="Rectangle 93">
                  <a:extLst>
                    <a:ext uri="{FF2B5EF4-FFF2-40B4-BE49-F238E27FC236}">
                      <a16:creationId xmlns:a16="http://schemas.microsoft.com/office/drawing/2014/main" id="{C2935527-C9EF-4950-89BB-EB1207B25E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Arc 94">
                  <a:extLst>
                    <a:ext uri="{FF2B5EF4-FFF2-40B4-BE49-F238E27FC236}">
                      <a16:creationId xmlns:a16="http://schemas.microsoft.com/office/drawing/2014/main" id="{B885AD0D-2A97-4761-A7E2-81AE7730FF98}"/>
                    </a:ext>
                  </a:extLst>
                </p:cNvPr>
                <p:cNvSpPr/>
                <p:nvPr/>
              </p:nvSpPr>
              <p:spPr>
                <a:xfrm>
                  <a:off x="5805714" y="609691"/>
                  <a:ext cx="410553" cy="386869"/>
                </a:xfrm>
                <a:prstGeom prst="arc">
                  <a:avLst>
                    <a:gd name="adj1" fmla="val 1078249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B20895E6-FBAD-4249-90F9-43369FD2080F}"/>
                  </a:ext>
                </a:extLst>
              </p:cNvPr>
              <p:cNvGrpSpPr/>
              <p:nvPr/>
            </p:nvGrpSpPr>
            <p:grpSpPr>
              <a:xfrm>
                <a:off x="5805714" y="2296711"/>
                <a:ext cx="580573" cy="386869"/>
                <a:chOff x="5805714" y="609691"/>
                <a:chExt cx="580573" cy="386869"/>
              </a:xfrm>
            </p:grpSpPr>
            <p:sp>
              <p:nvSpPr>
                <p:cNvPr id="97" name="Rectangle 96">
                  <a:extLst>
                    <a:ext uri="{FF2B5EF4-FFF2-40B4-BE49-F238E27FC236}">
                      <a16:creationId xmlns:a16="http://schemas.microsoft.com/office/drawing/2014/main" id="{416F99E9-E132-4AB6-9501-719E390B295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Arc 97">
                  <a:extLst>
                    <a:ext uri="{FF2B5EF4-FFF2-40B4-BE49-F238E27FC236}">
                      <a16:creationId xmlns:a16="http://schemas.microsoft.com/office/drawing/2014/main" id="{7BF41422-E1EF-4A49-906D-7C9E43200378}"/>
                    </a:ext>
                  </a:extLst>
                </p:cNvPr>
                <p:cNvSpPr/>
                <p:nvPr/>
              </p:nvSpPr>
              <p:spPr>
                <a:xfrm>
                  <a:off x="5805714" y="609691"/>
                  <a:ext cx="410553" cy="386869"/>
                </a:xfrm>
                <a:prstGeom prst="arc">
                  <a:avLst>
                    <a:gd name="adj1" fmla="val 108379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9" name="Group 98">
                <a:extLst>
                  <a:ext uri="{FF2B5EF4-FFF2-40B4-BE49-F238E27FC236}">
                    <a16:creationId xmlns:a16="http://schemas.microsoft.com/office/drawing/2014/main" id="{3A6C8FCE-3906-4A51-8C51-53A21458A79D}"/>
                  </a:ext>
                </a:extLst>
              </p:cNvPr>
              <p:cNvGrpSpPr/>
              <p:nvPr/>
            </p:nvGrpSpPr>
            <p:grpSpPr>
              <a:xfrm>
                <a:off x="5805714" y="2607734"/>
                <a:ext cx="580573" cy="386869"/>
                <a:chOff x="5805714" y="609691"/>
                <a:chExt cx="580573" cy="386869"/>
              </a:xfrm>
            </p:grpSpPr>
            <p:sp>
              <p:nvSpPr>
                <p:cNvPr id="100" name="Rectangle 99">
                  <a:extLst>
                    <a:ext uri="{FF2B5EF4-FFF2-40B4-BE49-F238E27FC236}">
                      <a16:creationId xmlns:a16="http://schemas.microsoft.com/office/drawing/2014/main" id="{01B7306C-C82A-4CBC-8810-B196E2B85FD9}"/>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Arc 100">
                  <a:extLst>
                    <a:ext uri="{FF2B5EF4-FFF2-40B4-BE49-F238E27FC236}">
                      <a16:creationId xmlns:a16="http://schemas.microsoft.com/office/drawing/2014/main" id="{4309EB4B-A1C1-41B8-9E71-43E4632DE81A}"/>
                    </a:ext>
                  </a:extLst>
                </p:cNvPr>
                <p:cNvSpPr/>
                <p:nvPr/>
              </p:nvSpPr>
              <p:spPr>
                <a:xfrm>
                  <a:off x="5805714" y="609691"/>
                  <a:ext cx="410553" cy="386869"/>
                </a:xfrm>
                <a:prstGeom prst="arc">
                  <a:avLst>
                    <a:gd name="adj1" fmla="val 1081717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2" name="Group 101">
                <a:extLst>
                  <a:ext uri="{FF2B5EF4-FFF2-40B4-BE49-F238E27FC236}">
                    <a16:creationId xmlns:a16="http://schemas.microsoft.com/office/drawing/2014/main" id="{C74B4894-B5D2-4362-964C-D4DC0546060A}"/>
                  </a:ext>
                </a:extLst>
              </p:cNvPr>
              <p:cNvGrpSpPr/>
              <p:nvPr/>
            </p:nvGrpSpPr>
            <p:grpSpPr>
              <a:xfrm>
                <a:off x="5805714" y="2918757"/>
                <a:ext cx="580573" cy="386869"/>
                <a:chOff x="5805714" y="609691"/>
                <a:chExt cx="580573" cy="386869"/>
              </a:xfrm>
            </p:grpSpPr>
            <p:sp>
              <p:nvSpPr>
                <p:cNvPr id="103" name="Rectangle 102">
                  <a:extLst>
                    <a:ext uri="{FF2B5EF4-FFF2-40B4-BE49-F238E27FC236}">
                      <a16:creationId xmlns:a16="http://schemas.microsoft.com/office/drawing/2014/main" id="{DA95D981-4D5B-4F4F-8A82-69838938508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Arc 103">
                  <a:extLst>
                    <a:ext uri="{FF2B5EF4-FFF2-40B4-BE49-F238E27FC236}">
                      <a16:creationId xmlns:a16="http://schemas.microsoft.com/office/drawing/2014/main" id="{E4822634-A39A-4B0D-8399-883328FCA1EE}"/>
                    </a:ext>
                  </a:extLst>
                </p:cNvPr>
                <p:cNvSpPr/>
                <p:nvPr/>
              </p:nvSpPr>
              <p:spPr>
                <a:xfrm>
                  <a:off x="5805714" y="609691"/>
                  <a:ext cx="410553" cy="386869"/>
                </a:xfrm>
                <a:prstGeom prst="arc">
                  <a:avLst>
                    <a:gd name="adj1" fmla="val 1122047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5" name="Group 104">
                <a:extLst>
                  <a:ext uri="{FF2B5EF4-FFF2-40B4-BE49-F238E27FC236}">
                    <a16:creationId xmlns:a16="http://schemas.microsoft.com/office/drawing/2014/main" id="{AC0C8900-7AAE-4DAD-9853-250BA8E46217}"/>
                  </a:ext>
                </a:extLst>
              </p:cNvPr>
              <p:cNvGrpSpPr/>
              <p:nvPr/>
            </p:nvGrpSpPr>
            <p:grpSpPr>
              <a:xfrm>
                <a:off x="5805714" y="3229780"/>
                <a:ext cx="580573" cy="386869"/>
                <a:chOff x="5805714" y="609691"/>
                <a:chExt cx="580573" cy="386869"/>
              </a:xfrm>
            </p:grpSpPr>
            <p:sp>
              <p:nvSpPr>
                <p:cNvPr id="106" name="Rectangle 105">
                  <a:extLst>
                    <a:ext uri="{FF2B5EF4-FFF2-40B4-BE49-F238E27FC236}">
                      <a16:creationId xmlns:a16="http://schemas.microsoft.com/office/drawing/2014/main" id="{8F16C3F5-5111-4385-95DB-684995C5DA9E}"/>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Arc 106">
                  <a:extLst>
                    <a:ext uri="{FF2B5EF4-FFF2-40B4-BE49-F238E27FC236}">
                      <a16:creationId xmlns:a16="http://schemas.microsoft.com/office/drawing/2014/main" id="{C8E4EC42-A513-472E-AE69-66EF8F71937C}"/>
                    </a:ext>
                  </a:extLst>
                </p:cNvPr>
                <p:cNvSpPr/>
                <p:nvPr/>
              </p:nvSpPr>
              <p:spPr>
                <a:xfrm>
                  <a:off x="5805714" y="609691"/>
                  <a:ext cx="410553" cy="386869"/>
                </a:xfrm>
                <a:prstGeom prst="arc">
                  <a:avLst>
                    <a:gd name="adj1" fmla="val 106480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B9DF2A69-06AC-4DC9-B6C7-9A1B9D012585}"/>
                  </a:ext>
                </a:extLst>
              </p:cNvPr>
              <p:cNvGrpSpPr/>
              <p:nvPr/>
            </p:nvGrpSpPr>
            <p:grpSpPr>
              <a:xfrm>
                <a:off x="5805714" y="3540803"/>
                <a:ext cx="580573" cy="386869"/>
                <a:chOff x="5805714" y="609691"/>
                <a:chExt cx="580573" cy="386869"/>
              </a:xfrm>
            </p:grpSpPr>
            <p:sp>
              <p:nvSpPr>
                <p:cNvPr id="109" name="Rectangle 108">
                  <a:extLst>
                    <a:ext uri="{FF2B5EF4-FFF2-40B4-BE49-F238E27FC236}">
                      <a16:creationId xmlns:a16="http://schemas.microsoft.com/office/drawing/2014/main" id="{66D59475-186E-4F7A-A501-ABEDCC08DC9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id="{55C929AA-C5D4-4A29-94FC-BF99C03F9430}"/>
                    </a:ext>
                  </a:extLst>
                </p:cNvPr>
                <p:cNvSpPr/>
                <p:nvPr/>
              </p:nvSpPr>
              <p:spPr>
                <a:xfrm>
                  <a:off x="5805714" y="609691"/>
                  <a:ext cx="410553" cy="386869"/>
                </a:xfrm>
                <a:prstGeom prst="arc">
                  <a:avLst>
                    <a:gd name="adj1" fmla="val 109014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26F5DDE8-77F1-4A19-9A73-FA16AD387091}"/>
                  </a:ext>
                </a:extLst>
              </p:cNvPr>
              <p:cNvGrpSpPr/>
              <p:nvPr/>
            </p:nvGrpSpPr>
            <p:grpSpPr>
              <a:xfrm>
                <a:off x="5805714" y="3851826"/>
                <a:ext cx="580573" cy="386869"/>
                <a:chOff x="5805714" y="609691"/>
                <a:chExt cx="580573" cy="386869"/>
              </a:xfrm>
            </p:grpSpPr>
            <p:sp>
              <p:nvSpPr>
                <p:cNvPr id="112" name="Rectangle 111">
                  <a:extLst>
                    <a:ext uri="{FF2B5EF4-FFF2-40B4-BE49-F238E27FC236}">
                      <a16:creationId xmlns:a16="http://schemas.microsoft.com/office/drawing/2014/main" id="{3975D25C-1E30-46E2-BA99-3037ADE3170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Arc 112">
                  <a:extLst>
                    <a:ext uri="{FF2B5EF4-FFF2-40B4-BE49-F238E27FC236}">
                      <a16:creationId xmlns:a16="http://schemas.microsoft.com/office/drawing/2014/main" id="{5489E9B8-DC06-4350-B467-61A9DA0B02A7}"/>
                    </a:ext>
                  </a:extLst>
                </p:cNvPr>
                <p:cNvSpPr/>
                <p:nvPr/>
              </p:nvSpPr>
              <p:spPr>
                <a:xfrm>
                  <a:off x="5805714" y="609691"/>
                  <a:ext cx="410553" cy="386869"/>
                </a:xfrm>
                <a:prstGeom prst="arc">
                  <a:avLst>
                    <a:gd name="adj1" fmla="val 11023282"/>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4" name="Group 113">
                <a:extLst>
                  <a:ext uri="{FF2B5EF4-FFF2-40B4-BE49-F238E27FC236}">
                    <a16:creationId xmlns:a16="http://schemas.microsoft.com/office/drawing/2014/main" id="{0375CE18-5EC1-4881-8142-DC1BC91AD094}"/>
                  </a:ext>
                </a:extLst>
              </p:cNvPr>
              <p:cNvGrpSpPr/>
              <p:nvPr/>
            </p:nvGrpSpPr>
            <p:grpSpPr>
              <a:xfrm>
                <a:off x="5805714" y="4162849"/>
                <a:ext cx="580573" cy="386869"/>
                <a:chOff x="5805714" y="609691"/>
                <a:chExt cx="580573" cy="386869"/>
              </a:xfrm>
            </p:grpSpPr>
            <p:sp>
              <p:nvSpPr>
                <p:cNvPr id="115" name="Rectangle 114">
                  <a:extLst>
                    <a:ext uri="{FF2B5EF4-FFF2-40B4-BE49-F238E27FC236}">
                      <a16:creationId xmlns:a16="http://schemas.microsoft.com/office/drawing/2014/main" id="{10A76D25-919A-40D9-9554-EFE2D3956BE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Arc 115">
                  <a:extLst>
                    <a:ext uri="{FF2B5EF4-FFF2-40B4-BE49-F238E27FC236}">
                      <a16:creationId xmlns:a16="http://schemas.microsoft.com/office/drawing/2014/main" id="{F541D253-66CC-4C59-909C-302800ABEEFC}"/>
                    </a:ext>
                  </a:extLst>
                </p:cNvPr>
                <p:cNvSpPr/>
                <p:nvPr/>
              </p:nvSpPr>
              <p:spPr>
                <a:xfrm>
                  <a:off x="5805714" y="609691"/>
                  <a:ext cx="410553" cy="386869"/>
                </a:xfrm>
                <a:prstGeom prst="arc">
                  <a:avLst>
                    <a:gd name="adj1" fmla="val 11168103"/>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7" name="Group 116">
                <a:extLst>
                  <a:ext uri="{FF2B5EF4-FFF2-40B4-BE49-F238E27FC236}">
                    <a16:creationId xmlns:a16="http://schemas.microsoft.com/office/drawing/2014/main" id="{D86A99F9-8CBA-4BBB-88F7-14582E27C64C}"/>
                  </a:ext>
                </a:extLst>
              </p:cNvPr>
              <p:cNvGrpSpPr/>
              <p:nvPr/>
            </p:nvGrpSpPr>
            <p:grpSpPr>
              <a:xfrm>
                <a:off x="5805714" y="4473872"/>
                <a:ext cx="580573" cy="386869"/>
                <a:chOff x="5805714" y="609691"/>
                <a:chExt cx="580573" cy="386869"/>
              </a:xfrm>
            </p:grpSpPr>
            <p:sp>
              <p:nvSpPr>
                <p:cNvPr id="118" name="Rectangle 117">
                  <a:extLst>
                    <a:ext uri="{FF2B5EF4-FFF2-40B4-BE49-F238E27FC236}">
                      <a16:creationId xmlns:a16="http://schemas.microsoft.com/office/drawing/2014/main" id="{16259704-CA38-4525-8489-D1FECD12BDB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Arc 118">
                  <a:extLst>
                    <a:ext uri="{FF2B5EF4-FFF2-40B4-BE49-F238E27FC236}">
                      <a16:creationId xmlns:a16="http://schemas.microsoft.com/office/drawing/2014/main" id="{40F4FCA1-5992-49D0-8CE6-8488CF6BAF04}"/>
                    </a:ext>
                  </a:extLst>
                </p:cNvPr>
                <p:cNvSpPr/>
                <p:nvPr/>
              </p:nvSpPr>
              <p:spPr>
                <a:xfrm>
                  <a:off x="5805714" y="609691"/>
                  <a:ext cx="410553" cy="386869"/>
                </a:xfrm>
                <a:prstGeom prst="arc">
                  <a:avLst>
                    <a:gd name="adj1" fmla="val 11188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F5C59377-7214-4209-BA16-86D5D1DAE2B0}"/>
                  </a:ext>
                </a:extLst>
              </p:cNvPr>
              <p:cNvGrpSpPr/>
              <p:nvPr/>
            </p:nvGrpSpPr>
            <p:grpSpPr>
              <a:xfrm>
                <a:off x="5805714" y="4784895"/>
                <a:ext cx="580573" cy="386869"/>
                <a:chOff x="5805714" y="609691"/>
                <a:chExt cx="580573" cy="386869"/>
              </a:xfrm>
            </p:grpSpPr>
            <p:sp>
              <p:nvSpPr>
                <p:cNvPr id="121" name="Rectangle 120">
                  <a:extLst>
                    <a:ext uri="{FF2B5EF4-FFF2-40B4-BE49-F238E27FC236}">
                      <a16:creationId xmlns:a16="http://schemas.microsoft.com/office/drawing/2014/main" id="{959A5D35-C7AE-458F-BBB5-71CD3A3F97F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Arc 121">
                  <a:extLst>
                    <a:ext uri="{FF2B5EF4-FFF2-40B4-BE49-F238E27FC236}">
                      <a16:creationId xmlns:a16="http://schemas.microsoft.com/office/drawing/2014/main" id="{F490A229-65A6-4DFF-870F-4B92A114A66A}"/>
                    </a:ext>
                  </a:extLst>
                </p:cNvPr>
                <p:cNvSpPr/>
                <p:nvPr/>
              </p:nvSpPr>
              <p:spPr>
                <a:xfrm>
                  <a:off x="5805714" y="609691"/>
                  <a:ext cx="410553" cy="386869"/>
                </a:xfrm>
                <a:prstGeom prst="arc">
                  <a:avLst>
                    <a:gd name="adj1" fmla="val 1114643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3" name="Group 122">
                <a:extLst>
                  <a:ext uri="{FF2B5EF4-FFF2-40B4-BE49-F238E27FC236}">
                    <a16:creationId xmlns:a16="http://schemas.microsoft.com/office/drawing/2014/main" id="{9EC6FFFF-2006-4366-8566-0113AD9F036A}"/>
                  </a:ext>
                </a:extLst>
              </p:cNvPr>
              <p:cNvGrpSpPr/>
              <p:nvPr/>
            </p:nvGrpSpPr>
            <p:grpSpPr>
              <a:xfrm>
                <a:off x="5805714" y="5095918"/>
                <a:ext cx="580573" cy="386869"/>
                <a:chOff x="5805714" y="609691"/>
                <a:chExt cx="580573" cy="386869"/>
              </a:xfrm>
            </p:grpSpPr>
            <p:sp>
              <p:nvSpPr>
                <p:cNvPr id="124" name="Rectangle 123">
                  <a:extLst>
                    <a:ext uri="{FF2B5EF4-FFF2-40B4-BE49-F238E27FC236}">
                      <a16:creationId xmlns:a16="http://schemas.microsoft.com/office/drawing/2014/main" id="{595E399E-0521-4D5B-914F-29C3ADDF2B72}"/>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Arc 124">
                  <a:extLst>
                    <a:ext uri="{FF2B5EF4-FFF2-40B4-BE49-F238E27FC236}">
                      <a16:creationId xmlns:a16="http://schemas.microsoft.com/office/drawing/2014/main" id="{14739334-2472-4756-B880-7780C40DA407}"/>
                    </a:ext>
                  </a:extLst>
                </p:cNvPr>
                <p:cNvSpPr/>
                <p:nvPr/>
              </p:nvSpPr>
              <p:spPr>
                <a:xfrm>
                  <a:off x="5805714" y="609691"/>
                  <a:ext cx="410553" cy="386869"/>
                </a:xfrm>
                <a:prstGeom prst="arc">
                  <a:avLst>
                    <a:gd name="adj1" fmla="val 111225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6D7FEFCF-F5E2-48A4-8DA2-466E3FA530E8}"/>
                  </a:ext>
                </a:extLst>
              </p:cNvPr>
              <p:cNvGrpSpPr/>
              <p:nvPr/>
            </p:nvGrpSpPr>
            <p:grpSpPr>
              <a:xfrm>
                <a:off x="5805714" y="5406941"/>
                <a:ext cx="580573" cy="386869"/>
                <a:chOff x="5805714" y="609691"/>
                <a:chExt cx="580573" cy="386869"/>
              </a:xfrm>
            </p:grpSpPr>
            <p:sp>
              <p:nvSpPr>
                <p:cNvPr id="127" name="Rectangle 126">
                  <a:extLst>
                    <a:ext uri="{FF2B5EF4-FFF2-40B4-BE49-F238E27FC236}">
                      <a16:creationId xmlns:a16="http://schemas.microsoft.com/office/drawing/2014/main" id="{5B8C7798-2FB8-447C-BA5C-ECB75C74E5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Arc 127">
                  <a:extLst>
                    <a:ext uri="{FF2B5EF4-FFF2-40B4-BE49-F238E27FC236}">
                      <a16:creationId xmlns:a16="http://schemas.microsoft.com/office/drawing/2014/main" id="{DDFE7CA2-AC7D-4CF0-A779-1F7EC6161969}"/>
                    </a:ext>
                  </a:extLst>
                </p:cNvPr>
                <p:cNvSpPr/>
                <p:nvPr/>
              </p:nvSpPr>
              <p:spPr>
                <a:xfrm>
                  <a:off x="5805714" y="609691"/>
                  <a:ext cx="410553" cy="386869"/>
                </a:xfrm>
                <a:prstGeom prst="arc">
                  <a:avLst>
                    <a:gd name="adj1" fmla="val 108791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9" name="Group 128">
                <a:extLst>
                  <a:ext uri="{FF2B5EF4-FFF2-40B4-BE49-F238E27FC236}">
                    <a16:creationId xmlns:a16="http://schemas.microsoft.com/office/drawing/2014/main" id="{EF6B5FAD-EB1F-43DC-8B99-11CAD21D64C9}"/>
                  </a:ext>
                </a:extLst>
              </p:cNvPr>
              <p:cNvGrpSpPr/>
              <p:nvPr/>
            </p:nvGrpSpPr>
            <p:grpSpPr>
              <a:xfrm>
                <a:off x="5805714" y="5717964"/>
                <a:ext cx="611054" cy="386869"/>
                <a:chOff x="5805714" y="609691"/>
                <a:chExt cx="611054" cy="386869"/>
              </a:xfrm>
            </p:grpSpPr>
            <p:sp>
              <p:nvSpPr>
                <p:cNvPr id="130" name="Rectangle 129">
                  <a:extLst>
                    <a:ext uri="{FF2B5EF4-FFF2-40B4-BE49-F238E27FC236}">
                      <a16:creationId xmlns:a16="http://schemas.microsoft.com/office/drawing/2014/main" id="{B817890A-729D-4FBB-8EF7-DAFD6F73427B}"/>
                    </a:ext>
                  </a:extLst>
                </p:cNvPr>
                <p:cNvSpPr/>
                <p:nvPr/>
              </p:nvSpPr>
              <p:spPr>
                <a:xfrm>
                  <a:off x="6156962" y="666847"/>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Arc 130">
                  <a:extLst>
                    <a:ext uri="{FF2B5EF4-FFF2-40B4-BE49-F238E27FC236}">
                      <a16:creationId xmlns:a16="http://schemas.microsoft.com/office/drawing/2014/main" id="{EAD6132E-2435-4771-A3CC-CCE94E7A9600}"/>
                    </a:ext>
                  </a:extLst>
                </p:cNvPr>
                <p:cNvSpPr/>
                <p:nvPr/>
              </p:nvSpPr>
              <p:spPr>
                <a:xfrm>
                  <a:off x="5805714" y="609691"/>
                  <a:ext cx="410553" cy="386869"/>
                </a:xfrm>
                <a:prstGeom prst="arc">
                  <a:avLst>
                    <a:gd name="adj1" fmla="val 109924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2" name="Group 131">
                <a:extLst>
                  <a:ext uri="{FF2B5EF4-FFF2-40B4-BE49-F238E27FC236}">
                    <a16:creationId xmlns:a16="http://schemas.microsoft.com/office/drawing/2014/main" id="{2B7006E1-B188-46BA-BAA5-15A960905F4C}"/>
                  </a:ext>
                </a:extLst>
              </p:cNvPr>
              <p:cNvGrpSpPr/>
              <p:nvPr/>
            </p:nvGrpSpPr>
            <p:grpSpPr>
              <a:xfrm>
                <a:off x="5805714" y="6028987"/>
                <a:ext cx="580573" cy="386869"/>
                <a:chOff x="5805714" y="609691"/>
                <a:chExt cx="580573" cy="386869"/>
              </a:xfrm>
            </p:grpSpPr>
            <p:sp>
              <p:nvSpPr>
                <p:cNvPr id="133" name="Rectangle 132">
                  <a:extLst>
                    <a:ext uri="{FF2B5EF4-FFF2-40B4-BE49-F238E27FC236}">
                      <a16:creationId xmlns:a16="http://schemas.microsoft.com/office/drawing/2014/main" id="{D01250CF-AFA1-4A19-B3C7-7F163609380B}"/>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Arc 133">
                  <a:extLst>
                    <a:ext uri="{FF2B5EF4-FFF2-40B4-BE49-F238E27FC236}">
                      <a16:creationId xmlns:a16="http://schemas.microsoft.com/office/drawing/2014/main" id="{1014BA5C-C370-44EB-84DA-2D69E36CE6C3}"/>
                    </a:ext>
                  </a:extLst>
                </p:cNvPr>
                <p:cNvSpPr/>
                <p:nvPr/>
              </p:nvSpPr>
              <p:spPr>
                <a:xfrm>
                  <a:off x="5805714" y="609691"/>
                  <a:ext cx="410553" cy="386869"/>
                </a:xfrm>
                <a:prstGeom prst="arc">
                  <a:avLst>
                    <a:gd name="adj1" fmla="val 1119721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5" name="Group 134">
                <a:extLst>
                  <a:ext uri="{FF2B5EF4-FFF2-40B4-BE49-F238E27FC236}">
                    <a16:creationId xmlns:a16="http://schemas.microsoft.com/office/drawing/2014/main" id="{AD8CB7E5-EBC4-4791-B93B-D0B41B862B83}"/>
                  </a:ext>
                </a:extLst>
              </p:cNvPr>
              <p:cNvGrpSpPr/>
              <p:nvPr/>
            </p:nvGrpSpPr>
            <p:grpSpPr>
              <a:xfrm>
                <a:off x="5805714" y="6340004"/>
                <a:ext cx="580573" cy="386869"/>
                <a:chOff x="5805714" y="609691"/>
                <a:chExt cx="580573" cy="386869"/>
              </a:xfrm>
            </p:grpSpPr>
            <p:sp>
              <p:nvSpPr>
                <p:cNvPr id="136" name="Rectangle 135">
                  <a:extLst>
                    <a:ext uri="{FF2B5EF4-FFF2-40B4-BE49-F238E27FC236}">
                      <a16:creationId xmlns:a16="http://schemas.microsoft.com/office/drawing/2014/main" id="{CF456FF3-391C-4C8E-A128-A413BDBBB225}"/>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Arc 136">
                  <a:extLst>
                    <a:ext uri="{FF2B5EF4-FFF2-40B4-BE49-F238E27FC236}">
                      <a16:creationId xmlns:a16="http://schemas.microsoft.com/office/drawing/2014/main" id="{8838FE2A-04D7-44E3-97C3-54338832CB9A}"/>
                    </a:ext>
                  </a:extLst>
                </p:cNvPr>
                <p:cNvSpPr/>
                <p:nvPr/>
              </p:nvSpPr>
              <p:spPr>
                <a:xfrm>
                  <a:off x="5805714" y="609691"/>
                  <a:ext cx="410553" cy="386869"/>
                </a:xfrm>
                <a:prstGeom prst="arc">
                  <a:avLst>
                    <a:gd name="adj1" fmla="val 1112980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cxnSp>
          <p:nvCxnSpPr>
            <p:cNvPr id="163" name="Straight Connector 162">
              <a:extLst>
                <a:ext uri="{FF2B5EF4-FFF2-40B4-BE49-F238E27FC236}">
                  <a16:creationId xmlns:a16="http://schemas.microsoft.com/office/drawing/2014/main" id="{6A4BE4DF-D2F4-4379-A9D6-80E52AFF4147}"/>
                </a:ext>
              </a:extLst>
            </p:cNvPr>
            <p:cNvCxnSpPr>
              <a:cxnSpLocks/>
            </p:cNvCxnSpPr>
            <p:nvPr/>
          </p:nvCxnSpPr>
          <p:spPr>
            <a:xfrm>
              <a:off x="686853" y="1364266"/>
              <a:ext cx="5727695"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6A4BE4DF-D2F4-4379-A9D6-80E52AFF4147}"/>
                </a:ext>
              </a:extLst>
            </p:cNvPr>
            <p:cNvCxnSpPr>
              <a:cxnSpLocks/>
            </p:cNvCxnSpPr>
            <p:nvPr/>
          </p:nvCxnSpPr>
          <p:spPr>
            <a:xfrm>
              <a:off x="686853" y="1697729"/>
              <a:ext cx="572574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6A4BE4DF-D2F4-4379-A9D6-80E52AFF4147}"/>
                </a:ext>
              </a:extLst>
            </p:cNvPr>
            <p:cNvCxnSpPr>
              <a:cxnSpLocks/>
            </p:cNvCxnSpPr>
            <p:nvPr/>
          </p:nvCxnSpPr>
          <p:spPr>
            <a:xfrm>
              <a:off x="686853" y="2364655"/>
              <a:ext cx="572176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6A4BE4DF-D2F4-4379-A9D6-80E52AFF4147}"/>
                </a:ext>
              </a:extLst>
            </p:cNvPr>
            <p:cNvCxnSpPr>
              <a:cxnSpLocks/>
            </p:cNvCxnSpPr>
            <p:nvPr/>
          </p:nvCxnSpPr>
          <p:spPr>
            <a:xfrm>
              <a:off x="711925" y="3031581"/>
              <a:ext cx="569421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6A4BE4DF-D2F4-4379-A9D6-80E52AFF4147}"/>
                </a:ext>
              </a:extLst>
            </p:cNvPr>
            <p:cNvCxnSpPr>
              <a:cxnSpLocks/>
            </p:cNvCxnSpPr>
            <p:nvPr/>
          </p:nvCxnSpPr>
          <p:spPr>
            <a:xfrm>
              <a:off x="686853" y="3365044"/>
              <a:ext cx="572427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6A4BE4DF-D2F4-4379-A9D6-80E52AFF4147}"/>
                </a:ext>
              </a:extLst>
            </p:cNvPr>
            <p:cNvCxnSpPr>
              <a:cxnSpLocks/>
            </p:cNvCxnSpPr>
            <p:nvPr/>
          </p:nvCxnSpPr>
          <p:spPr>
            <a:xfrm>
              <a:off x="686853" y="2698118"/>
              <a:ext cx="5716098"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6A4BE4DF-D2F4-4379-A9D6-80E52AFF4147}"/>
                </a:ext>
              </a:extLst>
            </p:cNvPr>
            <p:cNvCxnSpPr>
              <a:cxnSpLocks/>
            </p:cNvCxnSpPr>
            <p:nvPr/>
          </p:nvCxnSpPr>
          <p:spPr>
            <a:xfrm>
              <a:off x="686853" y="2031192"/>
              <a:ext cx="5729278"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6A4BE4DF-D2F4-4379-A9D6-80E52AFF4147}"/>
                </a:ext>
              </a:extLst>
            </p:cNvPr>
            <p:cNvCxnSpPr>
              <a:cxnSpLocks/>
            </p:cNvCxnSpPr>
            <p:nvPr/>
          </p:nvCxnSpPr>
          <p:spPr>
            <a:xfrm>
              <a:off x="704830" y="3698507"/>
              <a:ext cx="5705586"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6A4BE4DF-D2F4-4379-A9D6-80E52AFF4147}"/>
                </a:ext>
              </a:extLst>
            </p:cNvPr>
            <p:cNvCxnSpPr>
              <a:cxnSpLocks/>
            </p:cNvCxnSpPr>
            <p:nvPr/>
          </p:nvCxnSpPr>
          <p:spPr>
            <a:xfrm>
              <a:off x="690391" y="4031970"/>
              <a:ext cx="5727695"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a:extLst>
                <a:ext uri="{FF2B5EF4-FFF2-40B4-BE49-F238E27FC236}">
                  <a16:creationId xmlns:a16="http://schemas.microsoft.com/office/drawing/2014/main" id="{6A4BE4DF-D2F4-4379-A9D6-80E52AFF4147}"/>
                </a:ext>
              </a:extLst>
            </p:cNvPr>
            <p:cNvCxnSpPr>
              <a:cxnSpLocks/>
            </p:cNvCxnSpPr>
            <p:nvPr/>
          </p:nvCxnSpPr>
          <p:spPr>
            <a:xfrm>
              <a:off x="690391" y="4365433"/>
              <a:ext cx="572574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a:extLst>
                <a:ext uri="{FF2B5EF4-FFF2-40B4-BE49-F238E27FC236}">
                  <a16:creationId xmlns:a16="http://schemas.microsoft.com/office/drawing/2014/main" id="{6A4BE4DF-D2F4-4379-A9D6-80E52AFF4147}"/>
                </a:ext>
              </a:extLst>
            </p:cNvPr>
            <p:cNvCxnSpPr>
              <a:cxnSpLocks/>
            </p:cNvCxnSpPr>
            <p:nvPr/>
          </p:nvCxnSpPr>
          <p:spPr>
            <a:xfrm>
              <a:off x="690391" y="5032359"/>
              <a:ext cx="572176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6A4BE4DF-D2F4-4379-A9D6-80E52AFF4147}"/>
                </a:ext>
              </a:extLst>
            </p:cNvPr>
            <p:cNvCxnSpPr>
              <a:cxnSpLocks/>
            </p:cNvCxnSpPr>
            <p:nvPr/>
          </p:nvCxnSpPr>
          <p:spPr>
            <a:xfrm>
              <a:off x="715463" y="5699285"/>
              <a:ext cx="569421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6A4BE4DF-D2F4-4379-A9D6-80E52AFF4147}"/>
                </a:ext>
              </a:extLst>
            </p:cNvPr>
            <p:cNvCxnSpPr>
              <a:cxnSpLocks/>
            </p:cNvCxnSpPr>
            <p:nvPr/>
          </p:nvCxnSpPr>
          <p:spPr>
            <a:xfrm>
              <a:off x="690391" y="6032748"/>
              <a:ext cx="5351446"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a16="http://schemas.microsoft.com/office/drawing/2014/main" id="{6A4BE4DF-D2F4-4379-A9D6-80E52AFF4147}"/>
                </a:ext>
              </a:extLst>
            </p:cNvPr>
            <p:cNvCxnSpPr>
              <a:cxnSpLocks/>
            </p:cNvCxnSpPr>
            <p:nvPr/>
          </p:nvCxnSpPr>
          <p:spPr>
            <a:xfrm>
              <a:off x="690391" y="5365822"/>
              <a:ext cx="5716098"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6A4BE4DF-D2F4-4379-A9D6-80E52AFF4147}"/>
                </a:ext>
              </a:extLst>
            </p:cNvPr>
            <p:cNvCxnSpPr>
              <a:cxnSpLocks/>
            </p:cNvCxnSpPr>
            <p:nvPr/>
          </p:nvCxnSpPr>
          <p:spPr>
            <a:xfrm>
              <a:off x="690391" y="4698896"/>
              <a:ext cx="5729278"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6A4BE4DF-D2F4-4379-A9D6-80E52AFF4147}"/>
                </a:ext>
              </a:extLst>
            </p:cNvPr>
            <p:cNvCxnSpPr>
              <a:cxnSpLocks/>
            </p:cNvCxnSpPr>
            <p:nvPr/>
          </p:nvCxnSpPr>
          <p:spPr>
            <a:xfrm>
              <a:off x="678681" y="6366211"/>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6A4BE4DF-D2F4-4379-A9D6-80E52AFF4147}"/>
                </a:ext>
              </a:extLst>
            </p:cNvPr>
            <p:cNvCxnSpPr>
              <a:cxnSpLocks/>
            </p:cNvCxnSpPr>
            <p:nvPr/>
          </p:nvCxnSpPr>
          <p:spPr>
            <a:xfrm>
              <a:off x="676019" y="6699674"/>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6A4BE4DF-D2F4-4379-A9D6-80E52AFF4147}"/>
                </a:ext>
              </a:extLst>
            </p:cNvPr>
            <p:cNvCxnSpPr>
              <a:cxnSpLocks/>
            </p:cNvCxnSpPr>
            <p:nvPr/>
          </p:nvCxnSpPr>
          <p:spPr>
            <a:xfrm>
              <a:off x="678681" y="7033137"/>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6A4BE4DF-D2F4-4379-A9D6-80E52AFF4147}"/>
                </a:ext>
              </a:extLst>
            </p:cNvPr>
            <p:cNvCxnSpPr>
              <a:cxnSpLocks/>
            </p:cNvCxnSpPr>
            <p:nvPr/>
          </p:nvCxnSpPr>
          <p:spPr>
            <a:xfrm>
              <a:off x="676019" y="7366600"/>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6A4BE4DF-D2F4-4379-A9D6-80E52AFF4147}"/>
                </a:ext>
              </a:extLst>
            </p:cNvPr>
            <p:cNvCxnSpPr>
              <a:cxnSpLocks/>
            </p:cNvCxnSpPr>
            <p:nvPr/>
          </p:nvCxnSpPr>
          <p:spPr>
            <a:xfrm>
              <a:off x="689515" y="7700063"/>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6A4BE4DF-D2F4-4379-A9D6-80E52AFF4147}"/>
                </a:ext>
              </a:extLst>
            </p:cNvPr>
            <p:cNvCxnSpPr>
              <a:cxnSpLocks/>
            </p:cNvCxnSpPr>
            <p:nvPr/>
          </p:nvCxnSpPr>
          <p:spPr>
            <a:xfrm>
              <a:off x="686853" y="8033526"/>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6A4BE4DF-D2F4-4379-A9D6-80E52AFF4147}"/>
                </a:ext>
              </a:extLst>
            </p:cNvPr>
            <p:cNvCxnSpPr>
              <a:cxnSpLocks/>
            </p:cNvCxnSpPr>
            <p:nvPr/>
          </p:nvCxnSpPr>
          <p:spPr>
            <a:xfrm>
              <a:off x="689515" y="8366989"/>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6A4BE4DF-D2F4-4379-A9D6-80E52AFF4147}"/>
                </a:ext>
              </a:extLst>
            </p:cNvPr>
            <p:cNvCxnSpPr>
              <a:cxnSpLocks/>
            </p:cNvCxnSpPr>
            <p:nvPr/>
          </p:nvCxnSpPr>
          <p:spPr>
            <a:xfrm>
              <a:off x="686853" y="8700452"/>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6A4BE4DF-D2F4-4379-A9D6-80E52AFF4147}"/>
                </a:ext>
              </a:extLst>
            </p:cNvPr>
            <p:cNvCxnSpPr>
              <a:cxnSpLocks/>
            </p:cNvCxnSpPr>
            <p:nvPr/>
          </p:nvCxnSpPr>
          <p:spPr>
            <a:xfrm>
              <a:off x="682165" y="9033915"/>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6A4BE4DF-D2F4-4379-A9D6-80E52AFF4147}"/>
                </a:ext>
              </a:extLst>
            </p:cNvPr>
            <p:cNvCxnSpPr>
              <a:cxnSpLocks/>
            </p:cNvCxnSpPr>
            <p:nvPr/>
          </p:nvCxnSpPr>
          <p:spPr>
            <a:xfrm>
              <a:off x="679503" y="9367371"/>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grpSp>
      <p:pic>
        <p:nvPicPr>
          <p:cNvPr id="332" name="Picture 3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5952041" y="6584167"/>
            <a:ext cx="935257" cy="384124"/>
          </a:xfrm>
          <a:prstGeom prst="rect">
            <a:avLst/>
          </a:prstGeom>
        </p:spPr>
      </p:pic>
      <p:sp>
        <p:nvSpPr>
          <p:cNvPr id="149" name="TextBox 148"/>
          <p:cNvSpPr txBox="1"/>
          <p:nvPr/>
        </p:nvSpPr>
        <p:spPr>
          <a:xfrm>
            <a:off x="669451" y="469193"/>
            <a:ext cx="5733500" cy="4305730"/>
          </a:xfrm>
          <a:prstGeom prst="rect">
            <a:avLst/>
          </a:prstGeom>
          <a:noFill/>
        </p:spPr>
        <p:txBody>
          <a:bodyPr wrap="square" rtlCol="0">
            <a:spAutoFit/>
          </a:bodyPr>
          <a:lstStyle/>
          <a:p>
            <a:pPr algn="just">
              <a:lnSpc>
                <a:spcPct val="250000"/>
              </a:lnSpc>
            </a:pPr>
            <a:r>
              <a:rPr lang="en-IN" sz="1400" dirty="0">
                <a:latin typeface="Century Schoolbook" pitchFamily="18" charset="0"/>
              </a:rPr>
              <a:t>Natural environment includes both biotic and abiotic components as these have been evolved through a natural process. The creation of these components has been done by nature, and not by any human intervention or support. It is true that human beings live in an environment where both biotic and abiotic factors influence them and they learn to adapt themselves to these in several ways. But human beings have no role to play in the creation and evolution of natural environment</a:t>
            </a:r>
            <a:r>
              <a:rPr lang="en-IN" sz="1400" dirty="0" smtClean="0">
                <a:latin typeface="Century Schoolbook" pitchFamily="18" charset="0"/>
              </a:rPr>
              <a:t>.</a:t>
            </a:r>
            <a:endParaRPr lang="en-IN" sz="1400" b="1" dirty="0">
              <a:latin typeface="Century Schoolbook" pitchFamily="18" charset="0"/>
            </a:endParaRPr>
          </a:p>
        </p:txBody>
      </p:sp>
      <p:sp>
        <p:nvSpPr>
          <p:cNvPr id="148" name="TextBox 147"/>
          <p:cNvSpPr txBox="1"/>
          <p:nvPr/>
        </p:nvSpPr>
        <p:spPr>
          <a:xfrm>
            <a:off x="690391" y="5441206"/>
            <a:ext cx="5337950" cy="3323987"/>
          </a:xfrm>
          <a:prstGeom prst="rect">
            <a:avLst/>
          </a:prstGeom>
          <a:noFill/>
        </p:spPr>
        <p:txBody>
          <a:bodyPr wrap="square" rtlCol="0">
            <a:spAutoFit/>
          </a:bodyPr>
          <a:lstStyle/>
          <a:p>
            <a:pPr algn="just">
              <a:lnSpc>
                <a:spcPct val="250000"/>
              </a:lnSpc>
            </a:pPr>
            <a:r>
              <a:rPr lang="en-IN" sz="1400" b="1" dirty="0">
                <a:solidFill>
                  <a:srgbClr val="FF3399"/>
                </a:solidFill>
                <a:latin typeface="Century Schoolbook" pitchFamily="18" charset="0"/>
              </a:rPr>
              <a:t>Human-made environment</a:t>
            </a:r>
            <a:r>
              <a:rPr lang="en-IN" sz="1400" dirty="0">
                <a:latin typeface="Century Schoolbook" pitchFamily="18" charset="0"/>
              </a:rPr>
              <a:t>: On the other hand, human-made environment includes all those things which are created by humans for their use. Human beings construct these surroundings, as these are needed for providing the required setting for human activity. These things range from the large-scale civic surroundings to personal places. </a:t>
            </a:r>
            <a:endParaRPr lang="en-IN" sz="1400" b="1" dirty="0">
              <a:latin typeface="Century Schoolbook" pitchFamily="18" charset="0"/>
            </a:endParaRPr>
          </a:p>
        </p:txBody>
      </p:sp>
    </p:spTree>
    <p:extLst>
      <p:ext uri="{BB962C8B-B14F-4D97-AF65-F5344CB8AC3E}">
        <p14:creationId xmlns:p14="http://schemas.microsoft.com/office/powerpoint/2010/main" val="3387420701"/>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 name="Group 326"/>
          <p:cNvGrpSpPr/>
          <p:nvPr/>
        </p:nvGrpSpPr>
        <p:grpSpPr>
          <a:xfrm>
            <a:off x="43878" y="0"/>
            <a:ext cx="6814122" cy="9963584"/>
            <a:chOff x="43878" y="0"/>
            <a:chExt cx="6814122" cy="9963584"/>
          </a:xfrm>
        </p:grpSpPr>
        <p:sp>
          <p:nvSpPr>
            <p:cNvPr id="66" name="Rectangle 65">
              <a:extLst>
                <a:ext uri="{FF2B5EF4-FFF2-40B4-BE49-F238E27FC236}">
                  <a16:creationId xmlns:a16="http://schemas.microsoft.com/office/drawing/2014/main" id="{C03955BB-E41C-4E77-BB48-325360470229}"/>
                </a:ext>
              </a:extLst>
            </p:cNvPr>
            <p:cNvSpPr/>
            <p:nvPr/>
          </p:nvSpPr>
          <p:spPr>
            <a:xfrm>
              <a:off x="57526" y="0"/>
              <a:ext cx="6800474" cy="9923116"/>
            </a:xfrm>
            <a:prstGeom prst="rect">
              <a:avLst/>
            </a:prstGeom>
            <a:blipFill>
              <a:blip r:embed="rId2"/>
              <a:stretch>
                <a:fillRect/>
              </a:stretch>
            </a:blipFill>
            <a:ln>
              <a:noFill/>
            </a:ln>
            <a:effectLst>
              <a:outerShdw blurRad="50800" dist="889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9A7C9A0-1A85-4F30-A93E-652DADAEA768}"/>
                </a:ext>
              </a:extLst>
            </p:cNvPr>
            <p:cNvSpPr/>
            <p:nvPr/>
          </p:nvSpPr>
          <p:spPr>
            <a:xfrm>
              <a:off x="6028341" y="5878098"/>
              <a:ext cx="576359" cy="3838952"/>
            </a:xfrm>
            <a:prstGeom prst="rect">
              <a:avLst/>
            </a:prstGeom>
            <a:solidFill>
              <a:srgbClr val="FFC000"/>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9" name="Freeform: Shape 158">
              <a:extLst>
                <a:ext uri="{FF2B5EF4-FFF2-40B4-BE49-F238E27FC236}">
                  <a16:creationId xmlns:a16="http://schemas.microsoft.com/office/drawing/2014/main" id="{844EE657-B388-4FBA-B129-7B78DAC63F27}"/>
                </a:ext>
              </a:extLst>
            </p:cNvPr>
            <p:cNvSpPr/>
            <p:nvPr/>
          </p:nvSpPr>
          <p:spPr>
            <a:xfrm>
              <a:off x="271772" y="172684"/>
              <a:ext cx="6297469" cy="9543912"/>
            </a:xfrm>
            <a:custGeom>
              <a:avLst/>
              <a:gdLst>
                <a:gd name="connsiteX0" fmla="*/ 0 w 5395162"/>
                <a:gd name="connsiteY0" fmla="*/ 0 h 6607323"/>
                <a:gd name="connsiteX1" fmla="*/ 5395162 w 5395162"/>
                <a:gd name="connsiteY1" fmla="*/ 0 h 6607323"/>
                <a:gd name="connsiteX2" fmla="*/ 5395162 w 5395162"/>
                <a:gd name="connsiteY2" fmla="*/ 3949902 h 6607323"/>
                <a:gd name="connsiteX3" fmla="*/ 5230980 w 5395162"/>
                <a:gd name="connsiteY3" fmla="*/ 3949902 h 6607323"/>
                <a:gd name="connsiteX4" fmla="*/ 5032614 w 5395162"/>
                <a:gd name="connsiteY4" fmla="*/ 4148268 h 6607323"/>
                <a:gd name="connsiteX5" fmla="*/ 5032614 w 5395162"/>
                <a:gd name="connsiteY5" fmla="*/ 6607209 h 6607323"/>
                <a:gd name="connsiteX6" fmla="*/ 5032625 w 5395162"/>
                <a:gd name="connsiteY6" fmla="*/ 6607323 h 6607323"/>
                <a:gd name="connsiteX7" fmla="*/ 0 w 5395162"/>
                <a:gd name="connsiteY7" fmla="*/ 6607323 h 660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5162" h="6607323">
                  <a:moveTo>
                    <a:pt x="0" y="0"/>
                  </a:moveTo>
                  <a:lnTo>
                    <a:pt x="5395162" y="0"/>
                  </a:lnTo>
                  <a:lnTo>
                    <a:pt x="5395162" y="3949902"/>
                  </a:lnTo>
                  <a:lnTo>
                    <a:pt x="5230980" y="3949902"/>
                  </a:lnTo>
                  <a:cubicBezTo>
                    <a:pt x="5121425" y="3949902"/>
                    <a:pt x="5032614" y="4038713"/>
                    <a:pt x="5032614" y="4148268"/>
                  </a:cubicBezTo>
                  <a:lnTo>
                    <a:pt x="5032614" y="6607209"/>
                  </a:lnTo>
                  <a:lnTo>
                    <a:pt x="5032625" y="6607323"/>
                  </a:lnTo>
                  <a:lnTo>
                    <a:pt x="0" y="6607323"/>
                  </a:lnTo>
                  <a:close/>
                </a:path>
              </a:pathLst>
            </a:custGeom>
            <a:solidFill>
              <a:srgbClr val="FDFDFD"/>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6A4BE4DF-D2F4-4379-A9D6-80E52AFF4147}"/>
                </a:ext>
              </a:extLst>
            </p:cNvPr>
            <p:cNvCxnSpPr>
              <a:cxnSpLocks/>
            </p:cNvCxnSpPr>
            <p:nvPr/>
          </p:nvCxnSpPr>
          <p:spPr>
            <a:xfrm>
              <a:off x="701292" y="1030803"/>
              <a:ext cx="5705586"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C4AF6244-7532-4141-B434-8E2F38097B0C}"/>
                </a:ext>
              </a:extLst>
            </p:cNvPr>
            <p:cNvSpPr txBox="1"/>
            <p:nvPr/>
          </p:nvSpPr>
          <p:spPr>
            <a:xfrm>
              <a:off x="6101625" y="8082188"/>
              <a:ext cx="461665" cy="1881396"/>
            </a:xfrm>
            <a:prstGeom prst="rect">
              <a:avLst/>
            </a:prstGeom>
            <a:noFill/>
          </p:spPr>
          <p:txBody>
            <a:bodyPr vert="vert270" wrap="square" rtlCol="0">
              <a:spAutoFit/>
            </a:bodyPr>
            <a:lstStyle/>
            <a:p>
              <a:pPr algn="ctr"/>
              <a:r>
                <a:rPr lang="en-US" b="1" dirty="0"/>
                <a:t>PAGE </a:t>
              </a:r>
              <a:r>
                <a:rPr lang="en-US" b="1" dirty="0" smtClean="0"/>
                <a:t> 07</a:t>
              </a:r>
              <a:endParaRPr lang="en-US" b="1" dirty="0"/>
            </a:p>
          </p:txBody>
        </p:sp>
        <p:grpSp>
          <p:nvGrpSpPr>
            <p:cNvPr id="3" name="Group 2">
              <a:extLst>
                <a:ext uri="{FF2B5EF4-FFF2-40B4-BE49-F238E27FC236}">
                  <a16:creationId xmlns:a16="http://schemas.microsoft.com/office/drawing/2014/main" id="{0F1A4B53-3DA8-4B08-87F6-99E2B5780CCB}"/>
                </a:ext>
              </a:extLst>
            </p:cNvPr>
            <p:cNvGrpSpPr/>
            <p:nvPr/>
          </p:nvGrpSpPr>
          <p:grpSpPr>
            <a:xfrm>
              <a:off x="43878" y="172684"/>
              <a:ext cx="668047" cy="9543911"/>
              <a:chOff x="5604611" y="119550"/>
              <a:chExt cx="812157" cy="6607323"/>
            </a:xfrm>
          </p:grpSpPr>
          <p:sp>
            <p:nvSpPr>
              <p:cNvPr id="67" name="Rectangle 66">
                <a:extLst>
                  <a:ext uri="{FF2B5EF4-FFF2-40B4-BE49-F238E27FC236}">
                    <a16:creationId xmlns:a16="http://schemas.microsoft.com/office/drawing/2014/main" id="{D119F2DB-0E38-4A31-831F-2BAF295D2A25}"/>
                  </a:ext>
                </a:extLst>
              </p:cNvPr>
              <p:cNvSpPr/>
              <p:nvPr/>
            </p:nvSpPr>
            <p:spPr>
              <a:xfrm>
                <a:off x="5635694" y="202535"/>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id="{AEE5042A-E067-4FB7-BCFF-00BB33BFEDEC}"/>
                  </a:ext>
                </a:extLst>
              </p:cNvPr>
              <p:cNvGrpSpPr/>
              <p:nvPr/>
            </p:nvGrpSpPr>
            <p:grpSpPr>
              <a:xfrm>
                <a:off x="5805714" y="119550"/>
                <a:ext cx="580573" cy="386869"/>
                <a:chOff x="5805714" y="609691"/>
                <a:chExt cx="580573" cy="386869"/>
              </a:xfrm>
            </p:grpSpPr>
            <p:sp>
              <p:nvSpPr>
                <p:cNvPr id="5" name="Rectangle 4">
                  <a:extLst>
                    <a:ext uri="{FF2B5EF4-FFF2-40B4-BE49-F238E27FC236}">
                      <a16:creationId xmlns:a16="http://schemas.microsoft.com/office/drawing/2014/main" id="{9ECC8D50-758B-45D1-9832-058DA749338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c 8">
                  <a:extLst>
                    <a:ext uri="{FF2B5EF4-FFF2-40B4-BE49-F238E27FC236}">
                      <a16:creationId xmlns:a16="http://schemas.microsoft.com/office/drawing/2014/main" id="{FC783E55-1922-4926-8D97-EC60526709F7}"/>
                    </a:ext>
                  </a:extLst>
                </p:cNvPr>
                <p:cNvSpPr/>
                <p:nvPr/>
              </p:nvSpPr>
              <p:spPr>
                <a:xfrm>
                  <a:off x="5805714" y="609691"/>
                  <a:ext cx="410553" cy="386869"/>
                </a:xfrm>
                <a:prstGeom prst="arc">
                  <a:avLst>
                    <a:gd name="adj1" fmla="val 10333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8" name="Rectangle 67">
                <a:extLst>
                  <a:ext uri="{FF2B5EF4-FFF2-40B4-BE49-F238E27FC236}">
                    <a16:creationId xmlns:a16="http://schemas.microsoft.com/office/drawing/2014/main" id="{FCB92E0C-F05E-4602-8A6C-A561815032EC}"/>
                  </a:ext>
                </a:extLst>
              </p:cNvPr>
              <p:cNvSpPr/>
              <p:nvPr/>
            </p:nvSpPr>
            <p:spPr>
              <a:xfrm>
                <a:off x="5632035" y="503041"/>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78" name="Group 77">
                <a:extLst>
                  <a:ext uri="{FF2B5EF4-FFF2-40B4-BE49-F238E27FC236}">
                    <a16:creationId xmlns:a16="http://schemas.microsoft.com/office/drawing/2014/main" id="{E48E30C9-A74F-4C52-AD04-FC9A5CBD8258}"/>
                  </a:ext>
                </a:extLst>
              </p:cNvPr>
              <p:cNvGrpSpPr/>
              <p:nvPr/>
            </p:nvGrpSpPr>
            <p:grpSpPr>
              <a:xfrm>
                <a:off x="5805714" y="430573"/>
                <a:ext cx="580573" cy="386869"/>
                <a:chOff x="5805714" y="609691"/>
                <a:chExt cx="580573" cy="386869"/>
              </a:xfrm>
            </p:grpSpPr>
            <p:sp>
              <p:nvSpPr>
                <p:cNvPr id="79" name="Rectangle 78">
                  <a:extLst>
                    <a:ext uri="{FF2B5EF4-FFF2-40B4-BE49-F238E27FC236}">
                      <a16:creationId xmlns:a16="http://schemas.microsoft.com/office/drawing/2014/main" id="{9D80A7DB-810E-4588-BE25-E9F7C34D3DB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Arc 79">
                  <a:extLst>
                    <a:ext uri="{FF2B5EF4-FFF2-40B4-BE49-F238E27FC236}">
                      <a16:creationId xmlns:a16="http://schemas.microsoft.com/office/drawing/2014/main" id="{0CEE252C-3F6B-425D-A974-8C322FD62AA8}"/>
                    </a:ext>
                  </a:extLst>
                </p:cNvPr>
                <p:cNvSpPr/>
                <p:nvPr/>
              </p:nvSpPr>
              <p:spPr>
                <a:xfrm>
                  <a:off x="5805714" y="609691"/>
                  <a:ext cx="410553" cy="386869"/>
                </a:xfrm>
                <a:prstGeom prst="arc">
                  <a:avLst>
                    <a:gd name="adj1" fmla="val 10604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9" name="Rectangle 68">
                <a:extLst>
                  <a:ext uri="{FF2B5EF4-FFF2-40B4-BE49-F238E27FC236}">
                    <a16:creationId xmlns:a16="http://schemas.microsoft.com/office/drawing/2014/main" id="{A4620A41-830E-412F-B7F4-82B17531460F}"/>
                  </a:ext>
                </a:extLst>
              </p:cNvPr>
              <p:cNvSpPr/>
              <p:nvPr/>
            </p:nvSpPr>
            <p:spPr>
              <a:xfrm>
                <a:off x="5635694" y="817487"/>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Rectangle 69">
                <a:extLst>
                  <a:ext uri="{FF2B5EF4-FFF2-40B4-BE49-F238E27FC236}">
                    <a16:creationId xmlns:a16="http://schemas.microsoft.com/office/drawing/2014/main" id="{B8C591D4-C50C-4B67-805A-961945693BE6}"/>
                  </a:ext>
                </a:extLst>
              </p:cNvPr>
              <p:cNvSpPr/>
              <p:nvPr/>
            </p:nvSpPr>
            <p:spPr>
              <a:xfrm>
                <a:off x="5636493" y="1123923"/>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Rectangle 70">
                <a:extLst>
                  <a:ext uri="{FF2B5EF4-FFF2-40B4-BE49-F238E27FC236}">
                    <a16:creationId xmlns:a16="http://schemas.microsoft.com/office/drawing/2014/main" id="{461F08B5-15BF-4C63-B54C-7D2001EDCAD3}"/>
                  </a:ext>
                </a:extLst>
              </p:cNvPr>
              <p:cNvSpPr/>
              <p:nvPr/>
            </p:nvSpPr>
            <p:spPr>
              <a:xfrm>
                <a:off x="5633303" y="1440825"/>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Rectangle 71">
                <a:extLst>
                  <a:ext uri="{FF2B5EF4-FFF2-40B4-BE49-F238E27FC236}">
                    <a16:creationId xmlns:a16="http://schemas.microsoft.com/office/drawing/2014/main" id="{D12C5631-8C0A-4256-BD3E-88D081A7321B}"/>
                  </a:ext>
                </a:extLst>
              </p:cNvPr>
              <p:cNvSpPr/>
              <p:nvPr/>
            </p:nvSpPr>
            <p:spPr>
              <a:xfrm>
                <a:off x="5641689" y="1742385"/>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3" name="Rectangle 72">
                <a:extLst>
                  <a:ext uri="{FF2B5EF4-FFF2-40B4-BE49-F238E27FC236}">
                    <a16:creationId xmlns:a16="http://schemas.microsoft.com/office/drawing/2014/main" id="{D3030D9B-44CF-4F4E-A86E-18A79322376D}"/>
                  </a:ext>
                </a:extLst>
              </p:cNvPr>
              <p:cNvSpPr/>
              <p:nvPr/>
            </p:nvSpPr>
            <p:spPr>
              <a:xfrm>
                <a:off x="5626130" y="2064953"/>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4" name="Rectangle 73">
                <a:extLst>
                  <a:ext uri="{FF2B5EF4-FFF2-40B4-BE49-F238E27FC236}">
                    <a16:creationId xmlns:a16="http://schemas.microsoft.com/office/drawing/2014/main" id="{0E9F8D11-58D9-4493-A410-DACB43B5E48F}"/>
                  </a:ext>
                </a:extLst>
              </p:cNvPr>
              <p:cNvSpPr/>
              <p:nvPr/>
            </p:nvSpPr>
            <p:spPr>
              <a:xfrm>
                <a:off x="5626130" y="2372116"/>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Rectangle 74">
                <a:extLst>
                  <a:ext uri="{FF2B5EF4-FFF2-40B4-BE49-F238E27FC236}">
                    <a16:creationId xmlns:a16="http://schemas.microsoft.com/office/drawing/2014/main" id="{880FA994-AF36-4890-A98D-4750B71B3C59}"/>
                  </a:ext>
                </a:extLst>
              </p:cNvPr>
              <p:cNvSpPr/>
              <p:nvPr/>
            </p:nvSpPr>
            <p:spPr>
              <a:xfrm>
                <a:off x="5633303" y="2684520"/>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6" name="Rectangle 75">
                <a:extLst>
                  <a:ext uri="{FF2B5EF4-FFF2-40B4-BE49-F238E27FC236}">
                    <a16:creationId xmlns:a16="http://schemas.microsoft.com/office/drawing/2014/main" id="{9E5C2FB6-992A-4537-B467-2FCB0FDBDB9F}"/>
                  </a:ext>
                </a:extLst>
              </p:cNvPr>
              <p:cNvSpPr/>
              <p:nvPr/>
            </p:nvSpPr>
            <p:spPr>
              <a:xfrm>
                <a:off x="5633303" y="2985986"/>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7" name="Rectangle 76">
                <a:extLst>
                  <a:ext uri="{FF2B5EF4-FFF2-40B4-BE49-F238E27FC236}">
                    <a16:creationId xmlns:a16="http://schemas.microsoft.com/office/drawing/2014/main" id="{73193785-12A4-408F-9E7C-27DDBEAFA7BD}"/>
                  </a:ext>
                </a:extLst>
              </p:cNvPr>
              <p:cNvSpPr/>
              <p:nvPr/>
            </p:nvSpPr>
            <p:spPr>
              <a:xfrm>
                <a:off x="5626130" y="3308187"/>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8" name="Rectangle 137">
                <a:extLst>
                  <a:ext uri="{FF2B5EF4-FFF2-40B4-BE49-F238E27FC236}">
                    <a16:creationId xmlns:a16="http://schemas.microsoft.com/office/drawing/2014/main" id="{FF68EA0C-3323-4279-9322-583E0496C340}"/>
                  </a:ext>
                </a:extLst>
              </p:cNvPr>
              <p:cNvSpPr/>
              <p:nvPr/>
            </p:nvSpPr>
            <p:spPr>
              <a:xfrm>
                <a:off x="5618957" y="3615100"/>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9" name="Rectangle 138">
                <a:extLst>
                  <a:ext uri="{FF2B5EF4-FFF2-40B4-BE49-F238E27FC236}">
                    <a16:creationId xmlns:a16="http://schemas.microsoft.com/office/drawing/2014/main" id="{DA8F7F98-A2C1-4622-86E7-4F2038831BBE}"/>
                  </a:ext>
                </a:extLst>
              </p:cNvPr>
              <p:cNvSpPr/>
              <p:nvPr/>
            </p:nvSpPr>
            <p:spPr>
              <a:xfrm>
                <a:off x="5604611" y="3927247"/>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0" name="Rectangle 139">
                <a:extLst>
                  <a:ext uri="{FF2B5EF4-FFF2-40B4-BE49-F238E27FC236}">
                    <a16:creationId xmlns:a16="http://schemas.microsoft.com/office/drawing/2014/main" id="{0A05E640-BFCE-401E-8E58-B95F9FAC8DFA}"/>
                  </a:ext>
                </a:extLst>
              </p:cNvPr>
              <p:cNvSpPr/>
              <p:nvPr/>
            </p:nvSpPr>
            <p:spPr>
              <a:xfrm>
                <a:off x="5611784" y="4239143"/>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1" name="Rectangle 140">
                <a:extLst>
                  <a:ext uri="{FF2B5EF4-FFF2-40B4-BE49-F238E27FC236}">
                    <a16:creationId xmlns:a16="http://schemas.microsoft.com/office/drawing/2014/main" id="{E054FE0A-3727-4A81-B405-7B2AD3CF46C1}"/>
                  </a:ext>
                </a:extLst>
              </p:cNvPr>
              <p:cNvSpPr/>
              <p:nvPr/>
            </p:nvSpPr>
            <p:spPr>
              <a:xfrm>
                <a:off x="5604611" y="4546182"/>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2" name="Rectangle 141">
                <a:extLst>
                  <a:ext uri="{FF2B5EF4-FFF2-40B4-BE49-F238E27FC236}">
                    <a16:creationId xmlns:a16="http://schemas.microsoft.com/office/drawing/2014/main" id="{181F776C-2AF8-48ED-A45F-6043E45954BF}"/>
                  </a:ext>
                </a:extLst>
              </p:cNvPr>
              <p:cNvSpPr/>
              <p:nvPr/>
            </p:nvSpPr>
            <p:spPr>
              <a:xfrm>
                <a:off x="5609779" y="4857467"/>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3" name="Rectangle 142">
                <a:extLst>
                  <a:ext uri="{FF2B5EF4-FFF2-40B4-BE49-F238E27FC236}">
                    <a16:creationId xmlns:a16="http://schemas.microsoft.com/office/drawing/2014/main" id="{F411B93B-64DC-40ED-8351-A38502F83EC2}"/>
                  </a:ext>
                </a:extLst>
              </p:cNvPr>
              <p:cNvSpPr/>
              <p:nvPr/>
            </p:nvSpPr>
            <p:spPr>
              <a:xfrm>
                <a:off x="5618957" y="5171895"/>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4" name="Rectangle 143">
                <a:extLst>
                  <a:ext uri="{FF2B5EF4-FFF2-40B4-BE49-F238E27FC236}">
                    <a16:creationId xmlns:a16="http://schemas.microsoft.com/office/drawing/2014/main" id="{6D4EF766-AAA1-4FD1-9EB8-BC7CCAF80F4C}"/>
                  </a:ext>
                </a:extLst>
              </p:cNvPr>
              <p:cNvSpPr/>
              <p:nvPr/>
            </p:nvSpPr>
            <p:spPr>
              <a:xfrm>
                <a:off x="5611784" y="5503140"/>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5" name="Rectangle 144">
                <a:extLst>
                  <a:ext uri="{FF2B5EF4-FFF2-40B4-BE49-F238E27FC236}">
                    <a16:creationId xmlns:a16="http://schemas.microsoft.com/office/drawing/2014/main" id="{CA3BC80A-A5C7-4031-AE04-E1DBB065F990}"/>
                  </a:ext>
                </a:extLst>
              </p:cNvPr>
              <p:cNvSpPr/>
              <p:nvPr/>
            </p:nvSpPr>
            <p:spPr>
              <a:xfrm>
                <a:off x="5604611" y="5797854"/>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6" name="Rectangle 145">
                <a:extLst>
                  <a:ext uri="{FF2B5EF4-FFF2-40B4-BE49-F238E27FC236}">
                    <a16:creationId xmlns:a16="http://schemas.microsoft.com/office/drawing/2014/main" id="{B2C4E260-0390-4C3C-B29D-AB4732D5F312}"/>
                  </a:ext>
                </a:extLst>
              </p:cNvPr>
              <p:cNvSpPr/>
              <p:nvPr/>
            </p:nvSpPr>
            <p:spPr>
              <a:xfrm>
                <a:off x="5604611" y="6097210"/>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7" name="Rectangle 146">
                <a:extLst>
                  <a:ext uri="{FF2B5EF4-FFF2-40B4-BE49-F238E27FC236}">
                    <a16:creationId xmlns:a16="http://schemas.microsoft.com/office/drawing/2014/main" id="{9CF30D03-0768-4F4A-876B-4064ADC4B962}"/>
                  </a:ext>
                </a:extLst>
              </p:cNvPr>
              <p:cNvSpPr/>
              <p:nvPr/>
            </p:nvSpPr>
            <p:spPr>
              <a:xfrm>
                <a:off x="5611784" y="6412576"/>
                <a:ext cx="259806" cy="145054"/>
              </a:xfrm>
              <a:prstGeom prst="rect">
                <a:avLst/>
              </a:prstGeom>
              <a:solidFill>
                <a:schemeClr val="bg1">
                  <a:lumMod val="95000"/>
                </a:schemeClr>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81" name="Group 80">
                <a:extLst>
                  <a:ext uri="{FF2B5EF4-FFF2-40B4-BE49-F238E27FC236}">
                    <a16:creationId xmlns:a16="http://schemas.microsoft.com/office/drawing/2014/main" id="{BDE4CAF1-67FB-4A00-A957-F84932EF37EA}"/>
                  </a:ext>
                </a:extLst>
              </p:cNvPr>
              <p:cNvGrpSpPr/>
              <p:nvPr/>
            </p:nvGrpSpPr>
            <p:grpSpPr>
              <a:xfrm>
                <a:off x="5805714" y="741596"/>
                <a:ext cx="580573" cy="386869"/>
                <a:chOff x="5805714" y="609691"/>
                <a:chExt cx="580573" cy="386869"/>
              </a:xfrm>
            </p:grpSpPr>
            <p:sp>
              <p:nvSpPr>
                <p:cNvPr id="82" name="Rectangle 81">
                  <a:extLst>
                    <a:ext uri="{FF2B5EF4-FFF2-40B4-BE49-F238E27FC236}">
                      <a16:creationId xmlns:a16="http://schemas.microsoft.com/office/drawing/2014/main" id="{74C944AF-D50A-425E-A441-BD46E8CB9783}"/>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Arc 82">
                  <a:extLst>
                    <a:ext uri="{FF2B5EF4-FFF2-40B4-BE49-F238E27FC236}">
                      <a16:creationId xmlns:a16="http://schemas.microsoft.com/office/drawing/2014/main" id="{AE95EC9D-DB78-417E-AF31-C543DE84C1EE}"/>
                    </a:ext>
                  </a:extLst>
                </p:cNvPr>
                <p:cNvSpPr/>
                <p:nvPr/>
              </p:nvSpPr>
              <p:spPr>
                <a:xfrm>
                  <a:off x="5805714" y="609691"/>
                  <a:ext cx="410553" cy="386869"/>
                </a:xfrm>
                <a:prstGeom prst="arc">
                  <a:avLst>
                    <a:gd name="adj1" fmla="val 107575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EC3E0684-8AE8-4214-BF7B-4AAB6B86F600}"/>
                  </a:ext>
                </a:extLst>
              </p:cNvPr>
              <p:cNvGrpSpPr/>
              <p:nvPr/>
            </p:nvGrpSpPr>
            <p:grpSpPr>
              <a:xfrm>
                <a:off x="5805714" y="1052619"/>
                <a:ext cx="580573" cy="386869"/>
                <a:chOff x="5805714" y="609691"/>
                <a:chExt cx="580573" cy="386869"/>
              </a:xfrm>
            </p:grpSpPr>
            <p:sp>
              <p:nvSpPr>
                <p:cNvPr id="85" name="Rectangle 84">
                  <a:extLst>
                    <a:ext uri="{FF2B5EF4-FFF2-40B4-BE49-F238E27FC236}">
                      <a16:creationId xmlns:a16="http://schemas.microsoft.com/office/drawing/2014/main" id="{CF8E04A3-B6B4-4F3C-BB6B-AF9929DDA237}"/>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Arc 85">
                  <a:extLst>
                    <a:ext uri="{FF2B5EF4-FFF2-40B4-BE49-F238E27FC236}">
                      <a16:creationId xmlns:a16="http://schemas.microsoft.com/office/drawing/2014/main" id="{18A95974-DAB2-4BF8-9192-96278D1744CD}"/>
                    </a:ext>
                  </a:extLst>
                </p:cNvPr>
                <p:cNvSpPr/>
                <p:nvPr/>
              </p:nvSpPr>
              <p:spPr>
                <a:xfrm>
                  <a:off x="5805714" y="609691"/>
                  <a:ext cx="410553" cy="386869"/>
                </a:xfrm>
                <a:prstGeom prst="arc">
                  <a:avLst>
                    <a:gd name="adj1" fmla="val 1083048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C97BDBFC-6DCF-4D05-9235-AF24FD08B7BA}"/>
                  </a:ext>
                </a:extLst>
              </p:cNvPr>
              <p:cNvGrpSpPr/>
              <p:nvPr/>
            </p:nvGrpSpPr>
            <p:grpSpPr>
              <a:xfrm>
                <a:off x="5805714" y="1363642"/>
                <a:ext cx="580573" cy="386869"/>
                <a:chOff x="5805714" y="609691"/>
                <a:chExt cx="580573" cy="386869"/>
              </a:xfrm>
            </p:grpSpPr>
            <p:sp>
              <p:nvSpPr>
                <p:cNvPr id="88" name="Rectangle 87">
                  <a:extLst>
                    <a:ext uri="{FF2B5EF4-FFF2-40B4-BE49-F238E27FC236}">
                      <a16:creationId xmlns:a16="http://schemas.microsoft.com/office/drawing/2014/main" id="{4AB8CE96-3DF3-4063-9F27-D4DB07BB75E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Arc 88">
                  <a:extLst>
                    <a:ext uri="{FF2B5EF4-FFF2-40B4-BE49-F238E27FC236}">
                      <a16:creationId xmlns:a16="http://schemas.microsoft.com/office/drawing/2014/main" id="{309BD817-14B6-4AA7-A1F6-6EAEFBC3A86F}"/>
                    </a:ext>
                  </a:extLst>
                </p:cNvPr>
                <p:cNvSpPr/>
                <p:nvPr/>
              </p:nvSpPr>
              <p:spPr>
                <a:xfrm>
                  <a:off x="5805714" y="609691"/>
                  <a:ext cx="410553" cy="386869"/>
                </a:xfrm>
                <a:prstGeom prst="arc">
                  <a:avLst>
                    <a:gd name="adj1" fmla="val 1080965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C6951FED-2BD7-4859-B333-5B1CAEF8AB8D}"/>
                  </a:ext>
                </a:extLst>
              </p:cNvPr>
              <p:cNvGrpSpPr/>
              <p:nvPr/>
            </p:nvGrpSpPr>
            <p:grpSpPr>
              <a:xfrm>
                <a:off x="5805714" y="1674665"/>
                <a:ext cx="580573" cy="386869"/>
                <a:chOff x="5805714" y="609691"/>
                <a:chExt cx="580573" cy="386869"/>
              </a:xfrm>
            </p:grpSpPr>
            <p:sp>
              <p:nvSpPr>
                <p:cNvPr id="91" name="Rectangle 90">
                  <a:extLst>
                    <a:ext uri="{FF2B5EF4-FFF2-40B4-BE49-F238E27FC236}">
                      <a16:creationId xmlns:a16="http://schemas.microsoft.com/office/drawing/2014/main" id="{FE30C63D-F045-40E9-8C54-26DA5BDA0F4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Arc 91">
                  <a:extLst>
                    <a:ext uri="{FF2B5EF4-FFF2-40B4-BE49-F238E27FC236}">
                      <a16:creationId xmlns:a16="http://schemas.microsoft.com/office/drawing/2014/main" id="{434A2720-2A66-40B1-AC7E-5C244C6E6EB9}"/>
                    </a:ext>
                  </a:extLst>
                </p:cNvPr>
                <p:cNvSpPr/>
                <p:nvPr/>
              </p:nvSpPr>
              <p:spPr>
                <a:xfrm>
                  <a:off x="5805714" y="609691"/>
                  <a:ext cx="410553" cy="386869"/>
                </a:xfrm>
                <a:prstGeom prst="arc">
                  <a:avLst>
                    <a:gd name="adj1" fmla="val 1087571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93" name="Group 92">
                <a:extLst>
                  <a:ext uri="{FF2B5EF4-FFF2-40B4-BE49-F238E27FC236}">
                    <a16:creationId xmlns:a16="http://schemas.microsoft.com/office/drawing/2014/main" id="{3253887B-E245-4C89-84BB-C89576187B4D}"/>
                  </a:ext>
                </a:extLst>
              </p:cNvPr>
              <p:cNvGrpSpPr/>
              <p:nvPr/>
            </p:nvGrpSpPr>
            <p:grpSpPr>
              <a:xfrm>
                <a:off x="5805714" y="1985688"/>
                <a:ext cx="580573" cy="386869"/>
                <a:chOff x="5805714" y="609691"/>
                <a:chExt cx="580573" cy="386869"/>
              </a:xfrm>
            </p:grpSpPr>
            <p:sp>
              <p:nvSpPr>
                <p:cNvPr id="94" name="Rectangle 93">
                  <a:extLst>
                    <a:ext uri="{FF2B5EF4-FFF2-40B4-BE49-F238E27FC236}">
                      <a16:creationId xmlns:a16="http://schemas.microsoft.com/office/drawing/2014/main" id="{C2935527-C9EF-4950-89BB-EB1207B25E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Arc 94">
                  <a:extLst>
                    <a:ext uri="{FF2B5EF4-FFF2-40B4-BE49-F238E27FC236}">
                      <a16:creationId xmlns:a16="http://schemas.microsoft.com/office/drawing/2014/main" id="{B885AD0D-2A97-4761-A7E2-81AE7730FF98}"/>
                    </a:ext>
                  </a:extLst>
                </p:cNvPr>
                <p:cNvSpPr/>
                <p:nvPr/>
              </p:nvSpPr>
              <p:spPr>
                <a:xfrm>
                  <a:off x="5805714" y="609691"/>
                  <a:ext cx="410553" cy="386869"/>
                </a:xfrm>
                <a:prstGeom prst="arc">
                  <a:avLst>
                    <a:gd name="adj1" fmla="val 1078249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B20895E6-FBAD-4249-90F9-43369FD2080F}"/>
                  </a:ext>
                </a:extLst>
              </p:cNvPr>
              <p:cNvGrpSpPr/>
              <p:nvPr/>
            </p:nvGrpSpPr>
            <p:grpSpPr>
              <a:xfrm>
                <a:off x="5805714" y="2296711"/>
                <a:ext cx="580573" cy="386869"/>
                <a:chOff x="5805714" y="609691"/>
                <a:chExt cx="580573" cy="386869"/>
              </a:xfrm>
            </p:grpSpPr>
            <p:sp>
              <p:nvSpPr>
                <p:cNvPr id="97" name="Rectangle 96">
                  <a:extLst>
                    <a:ext uri="{FF2B5EF4-FFF2-40B4-BE49-F238E27FC236}">
                      <a16:creationId xmlns:a16="http://schemas.microsoft.com/office/drawing/2014/main" id="{416F99E9-E132-4AB6-9501-719E390B295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Arc 97">
                  <a:extLst>
                    <a:ext uri="{FF2B5EF4-FFF2-40B4-BE49-F238E27FC236}">
                      <a16:creationId xmlns:a16="http://schemas.microsoft.com/office/drawing/2014/main" id="{7BF41422-E1EF-4A49-906D-7C9E43200378}"/>
                    </a:ext>
                  </a:extLst>
                </p:cNvPr>
                <p:cNvSpPr/>
                <p:nvPr/>
              </p:nvSpPr>
              <p:spPr>
                <a:xfrm>
                  <a:off x="5805714" y="609691"/>
                  <a:ext cx="410553" cy="386869"/>
                </a:xfrm>
                <a:prstGeom prst="arc">
                  <a:avLst>
                    <a:gd name="adj1" fmla="val 108379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9" name="Group 98">
                <a:extLst>
                  <a:ext uri="{FF2B5EF4-FFF2-40B4-BE49-F238E27FC236}">
                    <a16:creationId xmlns:a16="http://schemas.microsoft.com/office/drawing/2014/main" id="{3A6C8FCE-3906-4A51-8C51-53A21458A79D}"/>
                  </a:ext>
                </a:extLst>
              </p:cNvPr>
              <p:cNvGrpSpPr/>
              <p:nvPr/>
            </p:nvGrpSpPr>
            <p:grpSpPr>
              <a:xfrm>
                <a:off x="5805714" y="2607734"/>
                <a:ext cx="580573" cy="386869"/>
                <a:chOff x="5805714" y="609691"/>
                <a:chExt cx="580573" cy="386869"/>
              </a:xfrm>
            </p:grpSpPr>
            <p:sp>
              <p:nvSpPr>
                <p:cNvPr id="100" name="Rectangle 99">
                  <a:extLst>
                    <a:ext uri="{FF2B5EF4-FFF2-40B4-BE49-F238E27FC236}">
                      <a16:creationId xmlns:a16="http://schemas.microsoft.com/office/drawing/2014/main" id="{01B7306C-C82A-4CBC-8810-B196E2B85FD9}"/>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Arc 100">
                  <a:extLst>
                    <a:ext uri="{FF2B5EF4-FFF2-40B4-BE49-F238E27FC236}">
                      <a16:creationId xmlns:a16="http://schemas.microsoft.com/office/drawing/2014/main" id="{4309EB4B-A1C1-41B8-9E71-43E4632DE81A}"/>
                    </a:ext>
                  </a:extLst>
                </p:cNvPr>
                <p:cNvSpPr/>
                <p:nvPr/>
              </p:nvSpPr>
              <p:spPr>
                <a:xfrm>
                  <a:off x="5805714" y="609691"/>
                  <a:ext cx="410553" cy="386869"/>
                </a:xfrm>
                <a:prstGeom prst="arc">
                  <a:avLst>
                    <a:gd name="adj1" fmla="val 1081717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2" name="Group 101">
                <a:extLst>
                  <a:ext uri="{FF2B5EF4-FFF2-40B4-BE49-F238E27FC236}">
                    <a16:creationId xmlns:a16="http://schemas.microsoft.com/office/drawing/2014/main" id="{C74B4894-B5D2-4362-964C-D4DC0546060A}"/>
                  </a:ext>
                </a:extLst>
              </p:cNvPr>
              <p:cNvGrpSpPr/>
              <p:nvPr/>
            </p:nvGrpSpPr>
            <p:grpSpPr>
              <a:xfrm>
                <a:off x="5805714" y="2918757"/>
                <a:ext cx="580573" cy="386869"/>
                <a:chOff x="5805714" y="609691"/>
                <a:chExt cx="580573" cy="386869"/>
              </a:xfrm>
            </p:grpSpPr>
            <p:sp>
              <p:nvSpPr>
                <p:cNvPr id="103" name="Rectangle 102">
                  <a:extLst>
                    <a:ext uri="{FF2B5EF4-FFF2-40B4-BE49-F238E27FC236}">
                      <a16:creationId xmlns:a16="http://schemas.microsoft.com/office/drawing/2014/main" id="{DA95D981-4D5B-4F4F-8A82-69838938508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Arc 103">
                  <a:extLst>
                    <a:ext uri="{FF2B5EF4-FFF2-40B4-BE49-F238E27FC236}">
                      <a16:creationId xmlns:a16="http://schemas.microsoft.com/office/drawing/2014/main" id="{E4822634-A39A-4B0D-8399-883328FCA1EE}"/>
                    </a:ext>
                  </a:extLst>
                </p:cNvPr>
                <p:cNvSpPr/>
                <p:nvPr/>
              </p:nvSpPr>
              <p:spPr>
                <a:xfrm>
                  <a:off x="5805714" y="609691"/>
                  <a:ext cx="410553" cy="386869"/>
                </a:xfrm>
                <a:prstGeom prst="arc">
                  <a:avLst>
                    <a:gd name="adj1" fmla="val 1122047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5" name="Group 104">
                <a:extLst>
                  <a:ext uri="{FF2B5EF4-FFF2-40B4-BE49-F238E27FC236}">
                    <a16:creationId xmlns:a16="http://schemas.microsoft.com/office/drawing/2014/main" id="{AC0C8900-7AAE-4DAD-9853-250BA8E46217}"/>
                  </a:ext>
                </a:extLst>
              </p:cNvPr>
              <p:cNvGrpSpPr/>
              <p:nvPr/>
            </p:nvGrpSpPr>
            <p:grpSpPr>
              <a:xfrm>
                <a:off x="5805714" y="3229780"/>
                <a:ext cx="580573" cy="386869"/>
                <a:chOff x="5805714" y="609691"/>
                <a:chExt cx="580573" cy="386869"/>
              </a:xfrm>
            </p:grpSpPr>
            <p:sp>
              <p:nvSpPr>
                <p:cNvPr id="106" name="Rectangle 105">
                  <a:extLst>
                    <a:ext uri="{FF2B5EF4-FFF2-40B4-BE49-F238E27FC236}">
                      <a16:creationId xmlns:a16="http://schemas.microsoft.com/office/drawing/2014/main" id="{8F16C3F5-5111-4385-95DB-684995C5DA9E}"/>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Arc 106">
                  <a:extLst>
                    <a:ext uri="{FF2B5EF4-FFF2-40B4-BE49-F238E27FC236}">
                      <a16:creationId xmlns:a16="http://schemas.microsoft.com/office/drawing/2014/main" id="{C8E4EC42-A513-472E-AE69-66EF8F71937C}"/>
                    </a:ext>
                  </a:extLst>
                </p:cNvPr>
                <p:cNvSpPr/>
                <p:nvPr/>
              </p:nvSpPr>
              <p:spPr>
                <a:xfrm>
                  <a:off x="5805714" y="609691"/>
                  <a:ext cx="410553" cy="386869"/>
                </a:xfrm>
                <a:prstGeom prst="arc">
                  <a:avLst>
                    <a:gd name="adj1" fmla="val 106480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B9DF2A69-06AC-4DC9-B6C7-9A1B9D012585}"/>
                  </a:ext>
                </a:extLst>
              </p:cNvPr>
              <p:cNvGrpSpPr/>
              <p:nvPr/>
            </p:nvGrpSpPr>
            <p:grpSpPr>
              <a:xfrm>
                <a:off x="5805714" y="3540803"/>
                <a:ext cx="580573" cy="386869"/>
                <a:chOff x="5805714" y="609691"/>
                <a:chExt cx="580573" cy="386869"/>
              </a:xfrm>
            </p:grpSpPr>
            <p:sp>
              <p:nvSpPr>
                <p:cNvPr id="109" name="Rectangle 108">
                  <a:extLst>
                    <a:ext uri="{FF2B5EF4-FFF2-40B4-BE49-F238E27FC236}">
                      <a16:creationId xmlns:a16="http://schemas.microsoft.com/office/drawing/2014/main" id="{66D59475-186E-4F7A-A501-ABEDCC08DC9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id="{55C929AA-C5D4-4A29-94FC-BF99C03F9430}"/>
                    </a:ext>
                  </a:extLst>
                </p:cNvPr>
                <p:cNvSpPr/>
                <p:nvPr/>
              </p:nvSpPr>
              <p:spPr>
                <a:xfrm>
                  <a:off x="5805714" y="609691"/>
                  <a:ext cx="410553" cy="386869"/>
                </a:xfrm>
                <a:prstGeom prst="arc">
                  <a:avLst>
                    <a:gd name="adj1" fmla="val 109014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26F5DDE8-77F1-4A19-9A73-FA16AD387091}"/>
                  </a:ext>
                </a:extLst>
              </p:cNvPr>
              <p:cNvGrpSpPr/>
              <p:nvPr/>
            </p:nvGrpSpPr>
            <p:grpSpPr>
              <a:xfrm>
                <a:off x="5805714" y="3851826"/>
                <a:ext cx="580573" cy="386869"/>
                <a:chOff x="5805714" y="609691"/>
                <a:chExt cx="580573" cy="386869"/>
              </a:xfrm>
            </p:grpSpPr>
            <p:sp>
              <p:nvSpPr>
                <p:cNvPr id="112" name="Rectangle 111">
                  <a:extLst>
                    <a:ext uri="{FF2B5EF4-FFF2-40B4-BE49-F238E27FC236}">
                      <a16:creationId xmlns:a16="http://schemas.microsoft.com/office/drawing/2014/main" id="{3975D25C-1E30-46E2-BA99-3037ADE3170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Arc 112">
                  <a:extLst>
                    <a:ext uri="{FF2B5EF4-FFF2-40B4-BE49-F238E27FC236}">
                      <a16:creationId xmlns:a16="http://schemas.microsoft.com/office/drawing/2014/main" id="{5489E9B8-DC06-4350-B467-61A9DA0B02A7}"/>
                    </a:ext>
                  </a:extLst>
                </p:cNvPr>
                <p:cNvSpPr/>
                <p:nvPr/>
              </p:nvSpPr>
              <p:spPr>
                <a:xfrm>
                  <a:off x="5805714" y="609691"/>
                  <a:ext cx="410553" cy="386869"/>
                </a:xfrm>
                <a:prstGeom prst="arc">
                  <a:avLst>
                    <a:gd name="adj1" fmla="val 11023282"/>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4" name="Group 113">
                <a:extLst>
                  <a:ext uri="{FF2B5EF4-FFF2-40B4-BE49-F238E27FC236}">
                    <a16:creationId xmlns:a16="http://schemas.microsoft.com/office/drawing/2014/main" id="{0375CE18-5EC1-4881-8142-DC1BC91AD094}"/>
                  </a:ext>
                </a:extLst>
              </p:cNvPr>
              <p:cNvGrpSpPr/>
              <p:nvPr/>
            </p:nvGrpSpPr>
            <p:grpSpPr>
              <a:xfrm>
                <a:off x="5805714" y="4162849"/>
                <a:ext cx="580573" cy="386869"/>
                <a:chOff x="5805714" y="609691"/>
                <a:chExt cx="580573" cy="386869"/>
              </a:xfrm>
            </p:grpSpPr>
            <p:sp>
              <p:nvSpPr>
                <p:cNvPr id="115" name="Rectangle 114">
                  <a:extLst>
                    <a:ext uri="{FF2B5EF4-FFF2-40B4-BE49-F238E27FC236}">
                      <a16:creationId xmlns:a16="http://schemas.microsoft.com/office/drawing/2014/main" id="{10A76D25-919A-40D9-9554-EFE2D3956BE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Arc 115">
                  <a:extLst>
                    <a:ext uri="{FF2B5EF4-FFF2-40B4-BE49-F238E27FC236}">
                      <a16:creationId xmlns:a16="http://schemas.microsoft.com/office/drawing/2014/main" id="{F541D253-66CC-4C59-909C-302800ABEEFC}"/>
                    </a:ext>
                  </a:extLst>
                </p:cNvPr>
                <p:cNvSpPr/>
                <p:nvPr/>
              </p:nvSpPr>
              <p:spPr>
                <a:xfrm>
                  <a:off x="5805714" y="609691"/>
                  <a:ext cx="410553" cy="386869"/>
                </a:xfrm>
                <a:prstGeom prst="arc">
                  <a:avLst>
                    <a:gd name="adj1" fmla="val 11168103"/>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7" name="Group 116">
                <a:extLst>
                  <a:ext uri="{FF2B5EF4-FFF2-40B4-BE49-F238E27FC236}">
                    <a16:creationId xmlns:a16="http://schemas.microsoft.com/office/drawing/2014/main" id="{D86A99F9-8CBA-4BBB-88F7-14582E27C64C}"/>
                  </a:ext>
                </a:extLst>
              </p:cNvPr>
              <p:cNvGrpSpPr/>
              <p:nvPr/>
            </p:nvGrpSpPr>
            <p:grpSpPr>
              <a:xfrm>
                <a:off x="5805714" y="4473872"/>
                <a:ext cx="580573" cy="386869"/>
                <a:chOff x="5805714" y="609691"/>
                <a:chExt cx="580573" cy="386869"/>
              </a:xfrm>
            </p:grpSpPr>
            <p:sp>
              <p:nvSpPr>
                <p:cNvPr id="118" name="Rectangle 117">
                  <a:extLst>
                    <a:ext uri="{FF2B5EF4-FFF2-40B4-BE49-F238E27FC236}">
                      <a16:creationId xmlns:a16="http://schemas.microsoft.com/office/drawing/2014/main" id="{16259704-CA38-4525-8489-D1FECD12BDB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Arc 118">
                  <a:extLst>
                    <a:ext uri="{FF2B5EF4-FFF2-40B4-BE49-F238E27FC236}">
                      <a16:creationId xmlns:a16="http://schemas.microsoft.com/office/drawing/2014/main" id="{40F4FCA1-5992-49D0-8CE6-8488CF6BAF04}"/>
                    </a:ext>
                  </a:extLst>
                </p:cNvPr>
                <p:cNvSpPr/>
                <p:nvPr/>
              </p:nvSpPr>
              <p:spPr>
                <a:xfrm>
                  <a:off x="5805714" y="609691"/>
                  <a:ext cx="410553" cy="386869"/>
                </a:xfrm>
                <a:prstGeom prst="arc">
                  <a:avLst>
                    <a:gd name="adj1" fmla="val 11188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F5C59377-7214-4209-BA16-86D5D1DAE2B0}"/>
                  </a:ext>
                </a:extLst>
              </p:cNvPr>
              <p:cNvGrpSpPr/>
              <p:nvPr/>
            </p:nvGrpSpPr>
            <p:grpSpPr>
              <a:xfrm>
                <a:off x="5805714" y="4784895"/>
                <a:ext cx="580573" cy="386869"/>
                <a:chOff x="5805714" y="609691"/>
                <a:chExt cx="580573" cy="386869"/>
              </a:xfrm>
            </p:grpSpPr>
            <p:sp>
              <p:nvSpPr>
                <p:cNvPr id="121" name="Rectangle 120">
                  <a:extLst>
                    <a:ext uri="{FF2B5EF4-FFF2-40B4-BE49-F238E27FC236}">
                      <a16:creationId xmlns:a16="http://schemas.microsoft.com/office/drawing/2014/main" id="{959A5D35-C7AE-458F-BBB5-71CD3A3F97F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Arc 121">
                  <a:extLst>
                    <a:ext uri="{FF2B5EF4-FFF2-40B4-BE49-F238E27FC236}">
                      <a16:creationId xmlns:a16="http://schemas.microsoft.com/office/drawing/2014/main" id="{F490A229-65A6-4DFF-870F-4B92A114A66A}"/>
                    </a:ext>
                  </a:extLst>
                </p:cNvPr>
                <p:cNvSpPr/>
                <p:nvPr/>
              </p:nvSpPr>
              <p:spPr>
                <a:xfrm>
                  <a:off x="5805714" y="609691"/>
                  <a:ext cx="410553" cy="386869"/>
                </a:xfrm>
                <a:prstGeom prst="arc">
                  <a:avLst>
                    <a:gd name="adj1" fmla="val 1114643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3" name="Group 122">
                <a:extLst>
                  <a:ext uri="{FF2B5EF4-FFF2-40B4-BE49-F238E27FC236}">
                    <a16:creationId xmlns:a16="http://schemas.microsoft.com/office/drawing/2014/main" id="{9EC6FFFF-2006-4366-8566-0113AD9F036A}"/>
                  </a:ext>
                </a:extLst>
              </p:cNvPr>
              <p:cNvGrpSpPr/>
              <p:nvPr/>
            </p:nvGrpSpPr>
            <p:grpSpPr>
              <a:xfrm>
                <a:off x="5805714" y="5095918"/>
                <a:ext cx="580573" cy="386869"/>
                <a:chOff x="5805714" y="609691"/>
                <a:chExt cx="580573" cy="386869"/>
              </a:xfrm>
            </p:grpSpPr>
            <p:sp>
              <p:nvSpPr>
                <p:cNvPr id="124" name="Rectangle 123">
                  <a:extLst>
                    <a:ext uri="{FF2B5EF4-FFF2-40B4-BE49-F238E27FC236}">
                      <a16:creationId xmlns:a16="http://schemas.microsoft.com/office/drawing/2014/main" id="{595E399E-0521-4D5B-914F-29C3ADDF2B72}"/>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Arc 124">
                  <a:extLst>
                    <a:ext uri="{FF2B5EF4-FFF2-40B4-BE49-F238E27FC236}">
                      <a16:creationId xmlns:a16="http://schemas.microsoft.com/office/drawing/2014/main" id="{14739334-2472-4756-B880-7780C40DA407}"/>
                    </a:ext>
                  </a:extLst>
                </p:cNvPr>
                <p:cNvSpPr/>
                <p:nvPr/>
              </p:nvSpPr>
              <p:spPr>
                <a:xfrm>
                  <a:off x="5805714" y="609691"/>
                  <a:ext cx="410553" cy="386869"/>
                </a:xfrm>
                <a:prstGeom prst="arc">
                  <a:avLst>
                    <a:gd name="adj1" fmla="val 111225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6D7FEFCF-F5E2-48A4-8DA2-466E3FA530E8}"/>
                  </a:ext>
                </a:extLst>
              </p:cNvPr>
              <p:cNvGrpSpPr/>
              <p:nvPr/>
            </p:nvGrpSpPr>
            <p:grpSpPr>
              <a:xfrm>
                <a:off x="5805714" y="5406941"/>
                <a:ext cx="580573" cy="386869"/>
                <a:chOff x="5805714" y="609691"/>
                <a:chExt cx="580573" cy="386869"/>
              </a:xfrm>
            </p:grpSpPr>
            <p:sp>
              <p:nvSpPr>
                <p:cNvPr id="127" name="Rectangle 126">
                  <a:extLst>
                    <a:ext uri="{FF2B5EF4-FFF2-40B4-BE49-F238E27FC236}">
                      <a16:creationId xmlns:a16="http://schemas.microsoft.com/office/drawing/2014/main" id="{5B8C7798-2FB8-447C-BA5C-ECB75C74E5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Arc 127">
                  <a:extLst>
                    <a:ext uri="{FF2B5EF4-FFF2-40B4-BE49-F238E27FC236}">
                      <a16:creationId xmlns:a16="http://schemas.microsoft.com/office/drawing/2014/main" id="{DDFE7CA2-AC7D-4CF0-A779-1F7EC6161969}"/>
                    </a:ext>
                  </a:extLst>
                </p:cNvPr>
                <p:cNvSpPr/>
                <p:nvPr/>
              </p:nvSpPr>
              <p:spPr>
                <a:xfrm>
                  <a:off x="5805714" y="609691"/>
                  <a:ext cx="410553" cy="386869"/>
                </a:xfrm>
                <a:prstGeom prst="arc">
                  <a:avLst>
                    <a:gd name="adj1" fmla="val 108791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9" name="Group 128">
                <a:extLst>
                  <a:ext uri="{FF2B5EF4-FFF2-40B4-BE49-F238E27FC236}">
                    <a16:creationId xmlns:a16="http://schemas.microsoft.com/office/drawing/2014/main" id="{EF6B5FAD-EB1F-43DC-8B99-11CAD21D64C9}"/>
                  </a:ext>
                </a:extLst>
              </p:cNvPr>
              <p:cNvGrpSpPr/>
              <p:nvPr/>
            </p:nvGrpSpPr>
            <p:grpSpPr>
              <a:xfrm>
                <a:off x="5805714" y="5717964"/>
                <a:ext cx="611054" cy="386869"/>
                <a:chOff x="5805714" y="609691"/>
                <a:chExt cx="611054" cy="386869"/>
              </a:xfrm>
            </p:grpSpPr>
            <p:sp>
              <p:nvSpPr>
                <p:cNvPr id="130" name="Rectangle 129">
                  <a:extLst>
                    <a:ext uri="{FF2B5EF4-FFF2-40B4-BE49-F238E27FC236}">
                      <a16:creationId xmlns:a16="http://schemas.microsoft.com/office/drawing/2014/main" id="{B817890A-729D-4FBB-8EF7-DAFD6F73427B}"/>
                    </a:ext>
                  </a:extLst>
                </p:cNvPr>
                <p:cNvSpPr/>
                <p:nvPr/>
              </p:nvSpPr>
              <p:spPr>
                <a:xfrm>
                  <a:off x="6156962" y="666847"/>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Arc 130">
                  <a:extLst>
                    <a:ext uri="{FF2B5EF4-FFF2-40B4-BE49-F238E27FC236}">
                      <a16:creationId xmlns:a16="http://schemas.microsoft.com/office/drawing/2014/main" id="{EAD6132E-2435-4771-A3CC-CCE94E7A9600}"/>
                    </a:ext>
                  </a:extLst>
                </p:cNvPr>
                <p:cNvSpPr/>
                <p:nvPr/>
              </p:nvSpPr>
              <p:spPr>
                <a:xfrm>
                  <a:off x="5805714" y="609691"/>
                  <a:ext cx="410553" cy="386869"/>
                </a:xfrm>
                <a:prstGeom prst="arc">
                  <a:avLst>
                    <a:gd name="adj1" fmla="val 109924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2" name="Group 131">
                <a:extLst>
                  <a:ext uri="{FF2B5EF4-FFF2-40B4-BE49-F238E27FC236}">
                    <a16:creationId xmlns:a16="http://schemas.microsoft.com/office/drawing/2014/main" id="{2B7006E1-B188-46BA-BAA5-15A960905F4C}"/>
                  </a:ext>
                </a:extLst>
              </p:cNvPr>
              <p:cNvGrpSpPr/>
              <p:nvPr/>
            </p:nvGrpSpPr>
            <p:grpSpPr>
              <a:xfrm>
                <a:off x="5805714" y="6028987"/>
                <a:ext cx="580573" cy="386869"/>
                <a:chOff x="5805714" y="609691"/>
                <a:chExt cx="580573" cy="386869"/>
              </a:xfrm>
            </p:grpSpPr>
            <p:sp>
              <p:nvSpPr>
                <p:cNvPr id="133" name="Rectangle 132">
                  <a:extLst>
                    <a:ext uri="{FF2B5EF4-FFF2-40B4-BE49-F238E27FC236}">
                      <a16:creationId xmlns:a16="http://schemas.microsoft.com/office/drawing/2014/main" id="{D01250CF-AFA1-4A19-B3C7-7F163609380B}"/>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Arc 133">
                  <a:extLst>
                    <a:ext uri="{FF2B5EF4-FFF2-40B4-BE49-F238E27FC236}">
                      <a16:creationId xmlns:a16="http://schemas.microsoft.com/office/drawing/2014/main" id="{1014BA5C-C370-44EB-84DA-2D69E36CE6C3}"/>
                    </a:ext>
                  </a:extLst>
                </p:cNvPr>
                <p:cNvSpPr/>
                <p:nvPr/>
              </p:nvSpPr>
              <p:spPr>
                <a:xfrm>
                  <a:off x="5805714" y="609691"/>
                  <a:ext cx="410553" cy="386869"/>
                </a:xfrm>
                <a:prstGeom prst="arc">
                  <a:avLst>
                    <a:gd name="adj1" fmla="val 1119721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5" name="Group 134">
                <a:extLst>
                  <a:ext uri="{FF2B5EF4-FFF2-40B4-BE49-F238E27FC236}">
                    <a16:creationId xmlns:a16="http://schemas.microsoft.com/office/drawing/2014/main" id="{AD8CB7E5-EBC4-4791-B93B-D0B41B862B83}"/>
                  </a:ext>
                </a:extLst>
              </p:cNvPr>
              <p:cNvGrpSpPr/>
              <p:nvPr/>
            </p:nvGrpSpPr>
            <p:grpSpPr>
              <a:xfrm>
                <a:off x="5805714" y="6340004"/>
                <a:ext cx="580573" cy="386869"/>
                <a:chOff x="5805714" y="609691"/>
                <a:chExt cx="580573" cy="386869"/>
              </a:xfrm>
            </p:grpSpPr>
            <p:sp>
              <p:nvSpPr>
                <p:cNvPr id="136" name="Rectangle 135">
                  <a:extLst>
                    <a:ext uri="{FF2B5EF4-FFF2-40B4-BE49-F238E27FC236}">
                      <a16:creationId xmlns:a16="http://schemas.microsoft.com/office/drawing/2014/main" id="{CF456FF3-391C-4C8E-A128-A413BDBBB225}"/>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Arc 136">
                  <a:extLst>
                    <a:ext uri="{FF2B5EF4-FFF2-40B4-BE49-F238E27FC236}">
                      <a16:creationId xmlns:a16="http://schemas.microsoft.com/office/drawing/2014/main" id="{8838FE2A-04D7-44E3-97C3-54338832CB9A}"/>
                    </a:ext>
                  </a:extLst>
                </p:cNvPr>
                <p:cNvSpPr/>
                <p:nvPr/>
              </p:nvSpPr>
              <p:spPr>
                <a:xfrm>
                  <a:off x="5805714" y="609691"/>
                  <a:ext cx="410553" cy="386869"/>
                </a:xfrm>
                <a:prstGeom prst="arc">
                  <a:avLst>
                    <a:gd name="adj1" fmla="val 1112980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cxnSp>
          <p:nvCxnSpPr>
            <p:cNvPr id="163" name="Straight Connector 162">
              <a:extLst>
                <a:ext uri="{FF2B5EF4-FFF2-40B4-BE49-F238E27FC236}">
                  <a16:creationId xmlns:a16="http://schemas.microsoft.com/office/drawing/2014/main" id="{6A4BE4DF-D2F4-4379-A9D6-80E52AFF4147}"/>
                </a:ext>
              </a:extLst>
            </p:cNvPr>
            <p:cNvCxnSpPr>
              <a:cxnSpLocks/>
            </p:cNvCxnSpPr>
            <p:nvPr/>
          </p:nvCxnSpPr>
          <p:spPr>
            <a:xfrm>
              <a:off x="686853" y="1364266"/>
              <a:ext cx="5727695"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6A4BE4DF-D2F4-4379-A9D6-80E52AFF4147}"/>
                </a:ext>
              </a:extLst>
            </p:cNvPr>
            <p:cNvCxnSpPr>
              <a:cxnSpLocks/>
            </p:cNvCxnSpPr>
            <p:nvPr/>
          </p:nvCxnSpPr>
          <p:spPr>
            <a:xfrm>
              <a:off x="686853" y="1697729"/>
              <a:ext cx="572574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6A4BE4DF-D2F4-4379-A9D6-80E52AFF4147}"/>
                </a:ext>
              </a:extLst>
            </p:cNvPr>
            <p:cNvCxnSpPr>
              <a:cxnSpLocks/>
            </p:cNvCxnSpPr>
            <p:nvPr/>
          </p:nvCxnSpPr>
          <p:spPr>
            <a:xfrm>
              <a:off x="686853" y="2364655"/>
              <a:ext cx="572176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6A4BE4DF-D2F4-4379-A9D6-80E52AFF4147}"/>
                </a:ext>
              </a:extLst>
            </p:cNvPr>
            <p:cNvCxnSpPr>
              <a:cxnSpLocks/>
            </p:cNvCxnSpPr>
            <p:nvPr/>
          </p:nvCxnSpPr>
          <p:spPr>
            <a:xfrm>
              <a:off x="711925" y="3031581"/>
              <a:ext cx="569421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6A4BE4DF-D2F4-4379-A9D6-80E52AFF4147}"/>
                </a:ext>
              </a:extLst>
            </p:cNvPr>
            <p:cNvCxnSpPr>
              <a:cxnSpLocks/>
            </p:cNvCxnSpPr>
            <p:nvPr/>
          </p:nvCxnSpPr>
          <p:spPr>
            <a:xfrm>
              <a:off x="686853" y="3365044"/>
              <a:ext cx="572427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6A4BE4DF-D2F4-4379-A9D6-80E52AFF4147}"/>
                </a:ext>
              </a:extLst>
            </p:cNvPr>
            <p:cNvCxnSpPr>
              <a:cxnSpLocks/>
            </p:cNvCxnSpPr>
            <p:nvPr/>
          </p:nvCxnSpPr>
          <p:spPr>
            <a:xfrm>
              <a:off x="686853" y="2698118"/>
              <a:ext cx="5716098"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6A4BE4DF-D2F4-4379-A9D6-80E52AFF4147}"/>
                </a:ext>
              </a:extLst>
            </p:cNvPr>
            <p:cNvCxnSpPr>
              <a:cxnSpLocks/>
            </p:cNvCxnSpPr>
            <p:nvPr/>
          </p:nvCxnSpPr>
          <p:spPr>
            <a:xfrm>
              <a:off x="686853" y="2031192"/>
              <a:ext cx="5729278"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6A4BE4DF-D2F4-4379-A9D6-80E52AFF4147}"/>
                </a:ext>
              </a:extLst>
            </p:cNvPr>
            <p:cNvCxnSpPr>
              <a:cxnSpLocks/>
            </p:cNvCxnSpPr>
            <p:nvPr/>
          </p:nvCxnSpPr>
          <p:spPr>
            <a:xfrm>
              <a:off x="704830" y="3698507"/>
              <a:ext cx="5705586"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6A4BE4DF-D2F4-4379-A9D6-80E52AFF4147}"/>
                </a:ext>
              </a:extLst>
            </p:cNvPr>
            <p:cNvCxnSpPr>
              <a:cxnSpLocks/>
            </p:cNvCxnSpPr>
            <p:nvPr/>
          </p:nvCxnSpPr>
          <p:spPr>
            <a:xfrm>
              <a:off x="690391" y="4031970"/>
              <a:ext cx="5727695"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a:extLst>
                <a:ext uri="{FF2B5EF4-FFF2-40B4-BE49-F238E27FC236}">
                  <a16:creationId xmlns:a16="http://schemas.microsoft.com/office/drawing/2014/main" id="{6A4BE4DF-D2F4-4379-A9D6-80E52AFF4147}"/>
                </a:ext>
              </a:extLst>
            </p:cNvPr>
            <p:cNvCxnSpPr>
              <a:cxnSpLocks/>
            </p:cNvCxnSpPr>
            <p:nvPr/>
          </p:nvCxnSpPr>
          <p:spPr>
            <a:xfrm>
              <a:off x="690391" y="4365433"/>
              <a:ext cx="572574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a:extLst>
                <a:ext uri="{FF2B5EF4-FFF2-40B4-BE49-F238E27FC236}">
                  <a16:creationId xmlns:a16="http://schemas.microsoft.com/office/drawing/2014/main" id="{6A4BE4DF-D2F4-4379-A9D6-80E52AFF4147}"/>
                </a:ext>
              </a:extLst>
            </p:cNvPr>
            <p:cNvCxnSpPr>
              <a:cxnSpLocks/>
            </p:cNvCxnSpPr>
            <p:nvPr/>
          </p:nvCxnSpPr>
          <p:spPr>
            <a:xfrm>
              <a:off x="690391" y="5032359"/>
              <a:ext cx="572176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6A4BE4DF-D2F4-4379-A9D6-80E52AFF4147}"/>
                </a:ext>
              </a:extLst>
            </p:cNvPr>
            <p:cNvCxnSpPr>
              <a:cxnSpLocks/>
            </p:cNvCxnSpPr>
            <p:nvPr/>
          </p:nvCxnSpPr>
          <p:spPr>
            <a:xfrm>
              <a:off x="715463" y="5699285"/>
              <a:ext cx="5694210"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6A4BE4DF-D2F4-4379-A9D6-80E52AFF4147}"/>
                </a:ext>
              </a:extLst>
            </p:cNvPr>
            <p:cNvCxnSpPr>
              <a:cxnSpLocks/>
            </p:cNvCxnSpPr>
            <p:nvPr/>
          </p:nvCxnSpPr>
          <p:spPr>
            <a:xfrm>
              <a:off x="690391" y="6032748"/>
              <a:ext cx="5351446"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a16="http://schemas.microsoft.com/office/drawing/2014/main" id="{6A4BE4DF-D2F4-4379-A9D6-80E52AFF4147}"/>
                </a:ext>
              </a:extLst>
            </p:cNvPr>
            <p:cNvCxnSpPr>
              <a:cxnSpLocks/>
            </p:cNvCxnSpPr>
            <p:nvPr/>
          </p:nvCxnSpPr>
          <p:spPr>
            <a:xfrm>
              <a:off x="690391" y="5365822"/>
              <a:ext cx="5716098"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6A4BE4DF-D2F4-4379-A9D6-80E52AFF4147}"/>
                </a:ext>
              </a:extLst>
            </p:cNvPr>
            <p:cNvCxnSpPr>
              <a:cxnSpLocks/>
            </p:cNvCxnSpPr>
            <p:nvPr/>
          </p:nvCxnSpPr>
          <p:spPr>
            <a:xfrm>
              <a:off x="690391" y="4698896"/>
              <a:ext cx="5729278"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6A4BE4DF-D2F4-4379-A9D6-80E52AFF4147}"/>
                </a:ext>
              </a:extLst>
            </p:cNvPr>
            <p:cNvCxnSpPr>
              <a:cxnSpLocks/>
            </p:cNvCxnSpPr>
            <p:nvPr/>
          </p:nvCxnSpPr>
          <p:spPr>
            <a:xfrm>
              <a:off x="678681" y="6366211"/>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6A4BE4DF-D2F4-4379-A9D6-80E52AFF4147}"/>
                </a:ext>
              </a:extLst>
            </p:cNvPr>
            <p:cNvCxnSpPr>
              <a:cxnSpLocks/>
            </p:cNvCxnSpPr>
            <p:nvPr/>
          </p:nvCxnSpPr>
          <p:spPr>
            <a:xfrm>
              <a:off x="676019" y="6699674"/>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6A4BE4DF-D2F4-4379-A9D6-80E52AFF4147}"/>
                </a:ext>
              </a:extLst>
            </p:cNvPr>
            <p:cNvCxnSpPr>
              <a:cxnSpLocks/>
            </p:cNvCxnSpPr>
            <p:nvPr/>
          </p:nvCxnSpPr>
          <p:spPr>
            <a:xfrm>
              <a:off x="678681" y="7033137"/>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6A4BE4DF-D2F4-4379-A9D6-80E52AFF4147}"/>
                </a:ext>
              </a:extLst>
            </p:cNvPr>
            <p:cNvCxnSpPr>
              <a:cxnSpLocks/>
            </p:cNvCxnSpPr>
            <p:nvPr/>
          </p:nvCxnSpPr>
          <p:spPr>
            <a:xfrm>
              <a:off x="676019" y="7366600"/>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6A4BE4DF-D2F4-4379-A9D6-80E52AFF4147}"/>
                </a:ext>
              </a:extLst>
            </p:cNvPr>
            <p:cNvCxnSpPr>
              <a:cxnSpLocks/>
            </p:cNvCxnSpPr>
            <p:nvPr/>
          </p:nvCxnSpPr>
          <p:spPr>
            <a:xfrm>
              <a:off x="689515" y="7700063"/>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6A4BE4DF-D2F4-4379-A9D6-80E52AFF4147}"/>
                </a:ext>
              </a:extLst>
            </p:cNvPr>
            <p:cNvCxnSpPr>
              <a:cxnSpLocks/>
            </p:cNvCxnSpPr>
            <p:nvPr/>
          </p:nvCxnSpPr>
          <p:spPr>
            <a:xfrm>
              <a:off x="686853" y="8033526"/>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6A4BE4DF-D2F4-4379-A9D6-80E52AFF4147}"/>
                </a:ext>
              </a:extLst>
            </p:cNvPr>
            <p:cNvCxnSpPr>
              <a:cxnSpLocks/>
            </p:cNvCxnSpPr>
            <p:nvPr/>
          </p:nvCxnSpPr>
          <p:spPr>
            <a:xfrm>
              <a:off x="689515" y="8366989"/>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6A4BE4DF-D2F4-4379-A9D6-80E52AFF4147}"/>
                </a:ext>
              </a:extLst>
            </p:cNvPr>
            <p:cNvCxnSpPr>
              <a:cxnSpLocks/>
            </p:cNvCxnSpPr>
            <p:nvPr/>
          </p:nvCxnSpPr>
          <p:spPr>
            <a:xfrm>
              <a:off x="686853" y="8700452"/>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6A4BE4DF-D2F4-4379-A9D6-80E52AFF4147}"/>
                </a:ext>
              </a:extLst>
            </p:cNvPr>
            <p:cNvCxnSpPr>
              <a:cxnSpLocks/>
            </p:cNvCxnSpPr>
            <p:nvPr/>
          </p:nvCxnSpPr>
          <p:spPr>
            <a:xfrm>
              <a:off x="682165" y="9033915"/>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6A4BE4DF-D2F4-4379-A9D6-80E52AFF4147}"/>
                </a:ext>
              </a:extLst>
            </p:cNvPr>
            <p:cNvCxnSpPr>
              <a:cxnSpLocks/>
            </p:cNvCxnSpPr>
            <p:nvPr/>
          </p:nvCxnSpPr>
          <p:spPr>
            <a:xfrm>
              <a:off x="679503" y="9367371"/>
              <a:ext cx="5352322" cy="0"/>
            </a:xfrm>
            <a:prstGeom prst="line">
              <a:avLst/>
            </a:prstGeom>
            <a:ln>
              <a:solidFill>
                <a:srgbClr val="FF0000">
                  <a:alpha val="17000"/>
                </a:srgbClr>
              </a:solidFill>
            </a:ln>
          </p:spPr>
          <p:style>
            <a:lnRef idx="1">
              <a:schemeClr val="accent1"/>
            </a:lnRef>
            <a:fillRef idx="0">
              <a:schemeClr val="accent1"/>
            </a:fillRef>
            <a:effectRef idx="0">
              <a:schemeClr val="accent1"/>
            </a:effectRef>
            <a:fontRef idx="minor">
              <a:schemeClr val="tx1"/>
            </a:fontRef>
          </p:style>
        </p:cxnSp>
      </p:grpSp>
      <p:pic>
        <p:nvPicPr>
          <p:cNvPr id="332" name="Picture 3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5952041" y="6584167"/>
            <a:ext cx="935257" cy="384124"/>
          </a:xfrm>
          <a:prstGeom prst="rect">
            <a:avLst/>
          </a:prstGeom>
        </p:spPr>
      </p:pic>
      <p:pic>
        <p:nvPicPr>
          <p:cNvPr id="150" name="Picture 149" descr="C:\Users\DELL\Desktop\e109a4820b152b956d8a2a66e032bed2.jpg"/>
          <p:cNvPicPr/>
          <p:nvPr/>
        </p:nvPicPr>
        <p:blipFill>
          <a:blip r:embed="rId4">
            <a:extLst>
              <a:ext uri="{28A0092B-C50C-407E-A947-70E740481C1C}">
                <a14:useLocalDpi xmlns:a14="http://schemas.microsoft.com/office/drawing/2010/main" val="0"/>
              </a:ext>
            </a:extLst>
          </a:blip>
          <a:srcRect/>
          <a:stretch>
            <a:fillRect/>
          </a:stretch>
        </p:blipFill>
        <p:spPr bwMode="auto">
          <a:xfrm>
            <a:off x="1269254" y="582208"/>
            <a:ext cx="4310452" cy="2390836"/>
          </a:xfrm>
          <a:prstGeom prst="rect">
            <a:avLst/>
          </a:prstGeom>
          <a:noFill/>
          <a:ln>
            <a:noFill/>
          </a:ln>
        </p:spPr>
      </p:pic>
      <p:sp>
        <p:nvSpPr>
          <p:cNvPr id="151" name="TextBox 150"/>
          <p:cNvSpPr txBox="1"/>
          <p:nvPr/>
        </p:nvSpPr>
        <p:spPr>
          <a:xfrm>
            <a:off x="1981013" y="3027846"/>
            <a:ext cx="2769326" cy="307777"/>
          </a:xfrm>
          <a:prstGeom prst="rect">
            <a:avLst/>
          </a:prstGeom>
          <a:noFill/>
        </p:spPr>
        <p:txBody>
          <a:bodyPr wrap="square" rtlCol="0">
            <a:spAutoFit/>
          </a:bodyPr>
          <a:lstStyle/>
          <a:p>
            <a:pPr algn="ctr"/>
            <a:r>
              <a:rPr lang="en-IN" sz="1400" dirty="0" smtClean="0">
                <a:latin typeface="Century Schoolbook" pitchFamily="18" charset="0"/>
              </a:rPr>
              <a:t>Man made environment</a:t>
            </a:r>
            <a:endParaRPr lang="en-IN" sz="1400" b="1" dirty="0">
              <a:latin typeface="Century Schoolbook" pitchFamily="18" charset="0"/>
            </a:endParaRPr>
          </a:p>
        </p:txBody>
      </p:sp>
      <p:sp>
        <p:nvSpPr>
          <p:cNvPr id="152" name="TextBox 151"/>
          <p:cNvSpPr txBox="1"/>
          <p:nvPr/>
        </p:nvSpPr>
        <p:spPr>
          <a:xfrm>
            <a:off x="715463" y="3269801"/>
            <a:ext cx="5704206" cy="3323987"/>
          </a:xfrm>
          <a:prstGeom prst="rect">
            <a:avLst/>
          </a:prstGeom>
          <a:noFill/>
        </p:spPr>
        <p:txBody>
          <a:bodyPr wrap="square" rtlCol="0">
            <a:spAutoFit/>
          </a:bodyPr>
          <a:lstStyle/>
          <a:p>
            <a:pPr algn="just">
              <a:lnSpc>
                <a:spcPct val="250000"/>
              </a:lnSpc>
            </a:pPr>
            <a:r>
              <a:rPr lang="en-IN" sz="1400" dirty="0">
                <a:latin typeface="Century Schoolbook" pitchFamily="18" charset="0"/>
              </a:rPr>
              <a:t>For example, houses, roads, schools, hospitals, railway lines, bridges and parks are components of human-made environment.</a:t>
            </a:r>
            <a:endParaRPr lang="en-IN" sz="1400" b="1" dirty="0">
              <a:latin typeface="Century Schoolbook" pitchFamily="18" charset="0"/>
            </a:endParaRPr>
          </a:p>
          <a:p>
            <a:pPr algn="just">
              <a:lnSpc>
                <a:spcPct val="250000"/>
              </a:lnSpc>
            </a:pPr>
            <a:r>
              <a:rPr lang="en-IN" sz="1400" b="1" dirty="0">
                <a:latin typeface="Century Schoolbook" pitchFamily="18" charset="0"/>
              </a:rPr>
              <a:t>There is yet another kind of environment which plays an important role in the living conditions of human beings. This is called the social environment</a:t>
            </a:r>
            <a:r>
              <a:rPr lang="en-IN" sz="1400" dirty="0">
                <a:latin typeface="Century Schoolbook" pitchFamily="18" charset="0"/>
              </a:rPr>
              <a:t>. Social environment includes:</a:t>
            </a:r>
            <a:endParaRPr lang="en-IN" sz="1400" b="1" dirty="0">
              <a:latin typeface="Century Schoolbook" pitchFamily="18" charset="0"/>
            </a:endParaRPr>
          </a:p>
        </p:txBody>
      </p:sp>
      <p:pic>
        <p:nvPicPr>
          <p:cNvPr id="153" name="Picture 152" descr="C:\Users\DELL\Desktop\58104374ff2811e8b3420242ac110005_modified.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38638" y="6185490"/>
            <a:ext cx="4195631" cy="1703497"/>
          </a:xfrm>
          <a:prstGeom prst="rect">
            <a:avLst/>
          </a:prstGeom>
          <a:noFill/>
          <a:ln>
            <a:noFill/>
          </a:ln>
        </p:spPr>
      </p:pic>
      <p:sp>
        <p:nvSpPr>
          <p:cNvPr id="154" name="TextBox 153"/>
          <p:cNvSpPr txBox="1"/>
          <p:nvPr/>
        </p:nvSpPr>
        <p:spPr>
          <a:xfrm>
            <a:off x="711925" y="7881645"/>
            <a:ext cx="5316416" cy="1815882"/>
          </a:xfrm>
          <a:prstGeom prst="rect">
            <a:avLst/>
          </a:prstGeom>
          <a:noFill/>
        </p:spPr>
        <p:txBody>
          <a:bodyPr wrap="square" rtlCol="0">
            <a:spAutoFit/>
          </a:bodyPr>
          <a:lstStyle/>
          <a:p>
            <a:pPr marL="285750" lvl="0" indent="-285750" algn="just">
              <a:lnSpc>
                <a:spcPct val="200000"/>
              </a:lnSpc>
              <a:buFont typeface="Arial" pitchFamily="34" charset="0"/>
              <a:buChar char="•"/>
            </a:pPr>
            <a:r>
              <a:rPr lang="en-IN" sz="1400" dirty="0">
                <a:latin typeface="Century Schoolbook" pitchFamily="18" charset="0"/>
              </a:rPr>
              <a:t>Cultural norms and values</a:t>
            </a:r>
            <a:endParaRPr lang="en-IN" sz="1400" b="1" dirty="0">
              <a:latin typeface="Century Schoolbook" pitchFamily="18" charset="0"/>
            </a:endParaRPr>
          </a:p>
          <a:p>
            <a:pPr marL="285750" lvl="0" indent="-285750" algn="just">
              <a:lnSpc>
                <a:spcPct val="200000"/>
              </a:lnSpc>
              <a:buFont typeface="Arial" pitchFamily="34" charset="0"/>
              <a:buChar char="•"/>
            </a:pPr>
            <a:r>
              <a:rPr lang="en-IN" sz="1400" dirty="0">
                <a:latin typeface="Century Schoolbook" pitchFamily="18" charset="0"/>
              </a:rPr>
              <a:t>The culture that individuals live in, </a:t>
            </a:r>
            <a:endParaRPr lang="en-IN" sz="1400" b="1" dirty="0">
              <a:latin typeface="Century Schoolbook" pitchFamily="18" charset="0"/>
            </a:endParaRPr>
          </a:p>
          <a:p>
            <a:pPr marL="285750" lvl="0" indent="-285750" algn="just">
              <a:lnSpc>
                <a:spcPct val="200000"/>
              </a:lnSpc>
              <a:buFont typeface="Arial" pitchFamily="34" charset="0"/>
              <a:buChar char="•"/>
            </a:pPr>
            <a:r>
              <a:rPr lang="en-IN" sz="1400" dirty="0">
                <a:latin typeface="Century Schoolbook" pitchFamily="18" charset="0"/>
              </a:rPr>
              <a:t>Social, political, economic and religious institutions with which they interact.</a:t>
            </a:r>
            <a:endParaRPr lang="en-IN" sz="1400" b="1" dirty="0">
              <a:latin typeface="Century Schoolbook" pitchFamily="18" charset="0"/>
            </a:endParaRPr>
          </a:p>
        </p:txBody>
      </p:sp>
    </p:spTree>
    <p:extLst>
      <p:ext uri="{BB962C8B-B14F-4D97-AF65-F5344CB8AC3E}">
        <p14:creationId xmlns:p14="http://schemas.microsoft.com/office/powerpoint/2010/main" val="1436382966"/>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1127</TotalTime>
  <Words>2781</Words>
  <Application>Microsoft Office PowerPoint</Application>
  <PresentationFormat>A4 Paper (210x297 mm)</PresentationFormat>
  <Paragraphs>162</Paragraphs>
  <Slides>30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Calibri Light</vt:lpstr>
      <vt:lpstr>Century Schoolbook</vt:lpstr>
      <vt:lpstr>Engravers MT</vt:lpstr>
      <vt:lpstr>Oswald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Abdul Rehman</dc:creator>
  <cp:lastModifiedBy>user02</cp:lastModifiedBy>
  <cp:revision>93</cp:revision>
  <dcterms:created xsi:type="dcterms:W3CDTF">2020-07-12T23:04:57Z</dcterms:created>
  <dcterms:modified xsi:type="dcterms:W3CDTF">2021-05-28T08:51:40Z</dcterms:modified>
</cp:coreProperties>
</file>